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2"/>
  </p:sldMasterIdLst>
  <p:notesMasterIdLst>
    <p:notesMasterId r:id="rId18"/>
  </p:notesMasterIdLst>
  <p:handoutMasterIdLst>
    <p:handoutMasterId r:id="rId19"/>
  </p:handoutMasterIdLst>
  <p:sldIdLst>
    <p:sldId id="272" r:id="rId3"/>
    <p:sldId id="290" r:id="rId4"/>
    <p:sldId id="265" r:id="rId5"/>
    <p:sldId id="273" r:id="rId6"/>
    <p:sldId id="277" r:id="rId7"/>
    <p:sldId id="268" r:id="rId8"/>
    <p:sldId id="280" r:id="rId9"/>
    <p:sldId id="279" r:id="rId10"/>
    <p:sldId id="291" r:id="rId11"/>
    <p:sldId id="281" r:id="rId12"/>
    <p:sldId id="287" r:id="rId13"/>
    <p:sldId id="283" r:id="rId14"/>
    <p:sldId id="293" r:id="rId15"/>
    <p:sldId id="285" r:id="rId16"/>
    <p:sldId id="29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691" autoAdjust="0"/>
    <p:restoredTop sz="94660"/>
  </p:normalViewPr>
  <p:slideViewPr>
    <p:cSldViewPr snapToGrid="0">
      <p:cViewPr varScale="1">
        <p:scale>
          <a:sx n="73" d="100"/>
          <a:sy n="73" d="100"/>
        </p:scale>
        <p:origin x="78" y="102"/>
      </p:cViewPr>
      <p:guideLst>
        <p:guide pos="3840"/>
        <p:guide orient="horz" pos="2160"/>
      </p:guideLst>
    </p:cSldViewPr>
  </p:slideViewPr>
  <p:notesTextViewPr>
    <p:cViewPr>
      <p:scale>
        <a:sx n="1" d="1"/>
        <a:sy n="1" d="1"/>
      </p:scale>
      <p:origin x="0" y="0"/>
    </p:cViewPr>
  </p:notesTextViewPr>
  <p:notesViewPr>
    <p:cSldViewPr snapToGrid="0">
      <p:cViewPr varScale="1">
        <p:scale>
          <a:sx n="94" d="100"/>
          <a:sy n="94" d="100"/>
        </p:scale>
        <p:origin x="193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כותרת עליונה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he-IL" sz="1200"/>
            </a:lvl1pPr>
          </a:lstStyle>
          <a:p>
            <a:pPr algn="r" rtl="1"/>
            <a:endParaRPr lang="he-IL"/>
          </a:p>
        </p:txBody>
      </p:sp>
      <p:sp>
        <p:nvSpPr>
          <p:cNvPr id="3" name="מציין מיקום תאריך 2"/>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latinLnBrk="0">
              <a:defRPr lang="he-IL" sz="1200"/>
            </a:lvl1pPr>
          </a:lstStyle>
          <a:p>
            <a:pPr algn="r" rtl="1"/>
            <a:fld id="{20EA5F0D-C1DC-412F-A146-DDB3A74B588F}" type="datetimeFigureOut">
              <a:rPr lang="he-IL"/>
              <a:t>ד'/טבת/תשע"ז</a:t>
            </a:fld>
            <a:endParaRPr lang="he-IL"/>
          </a:p>
        </p:txBody>
      </p:sp>
      <p:sp>
        <p:nvSpPr>
          <p:cNvPr id="4" name="מציין מיקום כותרת תחתונה 3"/>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latinLnBrk="0">
              <a:defRPr lang="he-IL" sz="1200"/>
            </a:lvl1pPr>
          </a:lstStyle>
          <a:p>
            <a:pPr algn="r" rtl="1"/>
            <a:endParaRPr lang="he-IL"/>
          </a:p>
        </p:txBody>
      </p:sp>
      <p:sp>
        <p:nvSpPr>
          <p:cNvPr id="5" name="מציין מיקום מספר שקופית 4"/>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latinLnBrk="0">
              <a:defRPr lang="he-IL" sz="1200"/>
            </a:lvl1pPr>
          </a:lstStyle>
          <a:p>
            <a:pPr algn="r" rtl="1"/>
            <a:fld id="{7BAE14B8-3CC9-472D-9BC5-A84D80684DE2}" type="slidenum">
              <a:rPr lang="he-IL"/>
              <a:t>‹#›</a:t>
            </a:fld>
            <a:endParaRPr lang="he-IL"/>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כותרת עליונה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he-IL" sz="1200"/>
            </a:lvl1pPr>
          </a:lstStyle>
          <a:p>
            <a:pPr algn="r" rtl="1"/>
            <a:endParaRPr lang="he-IL"/>
          </a:p>
        </p:txBody>
      </p:sp>
      <p:sp>
        <p:nvSpPr>
          <p:cNvPr id="3" name="מציין מיקום תאריך 2"/>
          <p:cNvSpPr>
            <a:spLocks noGrp="1"/>
          </p:cNvSpPr>
          <p:nvPr>
            <p:ph type="dt" idx="1"/>
          </p:nvPr>
        </p:nvSpPr>
        <p:spPr>
          <a:xfrm>
            <a:off x="3884613" y="0"/>
            <a:ext cx="2971800" cy="458788"/>
          </a:xfrm>
          <a:prstGeom prst="rect">
            <a:avLst/>
          </a:prstGeom>
        </p:spPr>
        <p:txBody>
          <a:bodyPr vert="horz" lIns="91440" tIns="45720" rIns="91440" bIns="45720" rtlCol="1"/>
          <a:lstStyle>
            <a:lvl1pPr algn="r" latinLnBrk="0">
              <a:defRPr lang="he-IL" sz="1200"/>
            </a:lvl1pPr>
          </a:lstStyle>
          <a:p>
            <a:pPr algn="r" rtl="1"/>
            <a:fld id="{A8CDE508-72C8-4AB5-AA9C-1584D31690E0}" type="datetimeFigureOut">
              <a:t>ד'/טבת/תשע"ז</a:t>
            </a:fld>
            <a:endParaRPr lang="he-IL"/>
          </a:p>
        </p:txBody>
      </p:sp>
      <p:sp>
        <p:nvSpPr>
          <p:cNvPr id="4" name="מציין מיקום תמונת שקופית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algn="r" rtl="1"/>
            <a:endParaRPr lang="he-IL"/>
          </a:p>
        </p:txBody>
      </p:sp>
      <p:sp>
        <p:nvSpPr>
          <p:cNvPr id="5" name="מציין מיקום הערות 4"/>
          <p:cNvSpPr>
            <a:spLocks noGrp="1"/>
          </p:cNvSpPr>
          <p:nvPr>
            <p:ph type="body" sz="quarter" idx="3"/>
          </p:nvPr>
        </p:nvSpPr>
        <p:spPr>
          <a:xfrm>
            <a:off x="685800" y="4400550"/>
            <a:ext cx="5486400" cy="3086100"/>
          </a:xfrm>
          <a:prstGeom prst="rect">
            <a:avLst/>
          </a:prstGeom>
        </p:spPr>
        <p:txBody>
          <a:bodyPr vert="horz" lIns="91440" tIns="45720" rIns="91440" bIns="45720" rtlCol="1"/>
          <a:lstStyle/>
          <a:p>
            <a:pPr lvl="0" algn="r" rtl="1"/>
            <a:r>
              <a:rPr lang="he-IL"/>
              <a:t>לחץ כדי לערוך סגנונות טקסט של תבנית בסיס</a:t>
            </a:r>
          </a:p>
          <a:p>
            <a:pPr lvl="1" algn="r" rtl="1"/>
            <a:r>
              <a:rPr lang="he-IL"/>
              <a:t>רמה שניה</a:t>
            </a:r>
          </a:p>
          <a:p>
            <a:pPr lvl="2" algn="r" rtl="1"/>
            <a:r>
              <a:rPr lang="he-IL"/>
              <a:t>רמה שלישית</a:t>
            </a:r>
          </a:p>
          <a:p>
            <a:pPr lvl="3" algn="r" rtl="1"/>
            <a:r>
              <a:rPr lang="he-IL"/>
              <a:t>רמה רביעית</a:t>
            </a:r>
          </a:p>
          <a:p>
            <a:pPr lvl="4" algn="r" rtl="1"/>
            <a:r>
              <a:rPr lang="he-IL"/>
              <a:t>רמה חמישית</a:t>
            </a:r>
          </a:p>
        </p:txBody>
      </p:sp>
      <p:sp>
        <p:nvSpPr>
          <p:cNvPr id="6" name="מציין מיקום כותרת תחתונה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latinLnBrk="0">
              <a:defRPr lang="he-IL" sz="1200"/>
            </a:lvl1pPr>
          </a:lstStyle>
          <a:p>
            <a:pPr algn="r" rtl="1"/>
            <a:endParaRPr lang="he-IL"/>
          </a:p>
        </p:txBody>
      </p:sp>
      <p:sp>
        <p:nvSpPr>
          <p:cNvPr id="7" name="מציין מיקום מספר שקופית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latinLnBrk="0">
              <a:defRPr lang="he-IL" sz="1200"/>
            </a:lvl1pPr>
          </a:lstStyle>
          <a:p>
            <a:pPr algn="r" rtl="1"/>
            <a:fld id="{7FB667E1-E601-4AAF-B95C-B25720D70A60}" type="slidenum">
              <a:t>‹#›</a:t>
            </a:fld>
            <a:endParaRPr lang="he-IL"/>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r" defTabSz="914400" rtl="0" eaLnBrk="1" latinLnBrk="0" hangingPunct="1">
      <a:defRPr lang="he-IL" sz="1200" kern="1200">
        <a:solidFill>
          <a:schemeClr val="tx1"/>
        </a:solidFill>
        <a:latin typeface="+mn-lt"/>
        <a:ea typeface="+mn-ea"/>
        <a:cs typeface="+mn-cs"/>
      </a:defRPr>
    </a:lvl1pPr>
    <a:lvl2pPr marL="457200" algn="r" defTabSz="914400" rtl="0" eaLnBrk="1" latinLnBrk="0" hangingPunct="1">
      <a:defRPr lang="he-IL" sz="1200" kern="1200">
        <a:solidFill>
          <a:schemeClr val="tx1"/>
        </a:solidFill>
        <a:latin typeface="+mn-lt"/>
        <a:ea typeface="+mn-ea"/>
        <a:cs typeface="+mn-cs"/>
      </a:defRPr>
    </a:lvl2pPr>
    <a:lvl3pPr marL="914400" algn="r" defTabSz="914400" rtl="0" eaLnBrk="1" latinLnBrk="0" hangingPunct="1">
      <a:defRPr lang="he-IL" sz="1200" kern="1200">
        <a:solidFill>
          <a:schemeClr val="tx1"/>
        </a:solidFill>
        <a:latin typeface="+mn-lt"/>
        <a:ea typeface="+mn-ea"/>
        <a:cs typeface="+mn-cs"/>
      </a:defRPr>
    </a:lvl3pPr>
    <a:lvl4pPr marL="1371600" algn="r" defTabSz="914400" rtl="0" eaLnBrk="1" latinLnBrk="0" hangingPunct="1">
      <a:defRPr lang="he-IL" sz="1200" kern="1200">
        <a:solidFill>
          <a:schemeClr val="tx1"/>
        </a:solidFill>
        <a:latin typeface="+mn-lt"/>
        <a:ea typeface="+mn-ea"/>
        <a:cs typeface="+mn-cs"/>
      </a:defRPr>
    </a:lvl4pPr>
    <a:lvl5pPr marL="1828800" algn="r" defTabSz="914400" rtl="0" eaLnBrk="1" latinLnBrk="0" hangingPunct="1">
      <a:defRPr lang="he-IL" sz="1200" kern="1200">
        <a:solidFill>
          <a:schemeClr val="tx1"/>
        </a:solidFill>
        <a:latin typeface="+mn-lt"/>
        <a:ea typeface="+mn-ea"/>
        <a:cs typeface="+mn-cs"/>
      </a:defRPr>
    </a:lvl5pPr>
    <a:lvl6pPr marL="2286000" algn="r" defTabSz="914400" rtl="0" eaLnBrk="1" latinLnBrk="0" hangingPunct="1">
      <a:defRPr lang="he-IL" sz="1200" kern="1200">
        <a:solidFill>
          <a:schemeClr val="tx1"/>
        </a:solidFill>
        <a:latin typeface="+mn-lt"/>
        <a:ea typeface="+mn-ea"/>
        <a:cs typeface="+mn-cs"/>
      </a:defRPr>
    </a:lvl6pPr>
    <a:lvl7pPr marL="2743200" algn="r" defTabSz="914400" rtl="0" eaLnBrk="1" latinLnBrk="0" hangingPunct="1">
      <a:defRPr lang="he-IL" sz="1200" kern="1200">
        <a:solidFill>
          <a:schemeClr val="tx1"/>
        </a:solidFill>
        <a:latin typeface="+mn-lt"/>
        <a:ea typeface="+mn-ea"/>
        <a:cs typeface="+mn-cs"/>
      </a:defRPr>
    </a:lvl7pPr>
    <a:lvl8pPr marL="3200400" algn="r" defTabSz="914400" rtl="0" eaLnBrk="1" latinLnBrk="0" hangingPunct="1">
      <a:defRPr lang="he-IL" sz="1200" kern="1200">
        <a:solidFill>
          <a:schemeClr val="tx1"/>
        </a:solidFill>
        <a:latin typeface="+mn-lt"/>
        <a:ea typeface="+mn-ea"/>
        <a:cs typeface="+mn-cs"/>
      </a:defRPr>
    </a:lvl8pPr>
    <a:lvl9pPr marL="3657600" algn="r" defTabSz="914400" rtl="0" eaLnBrk="1" latinLnBrk="0" hangingPunct="1">
      <a:defRPr lang="he-IL"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bg>
      <p:bgPr>
        <a:gradFill>
          <a:gsLst>
            <a:gs pos="100000">
              <a:schemeClr val="accent1">
                <a:lumMod val="20000"/>
                <a:lumOff val="80000"/>
                <a:alpha val="86000"/>
              </a:schemeClr>
            </a:gs>
            <a:gs pos="42000">
              <a:schemeClr val="bg1">
                <a:alpha val="40000"/>
              </a:schemeClr>
            </a:gs>
            <a:gs pos="0">
              <a:schemeClr val="accent1">
                <a:lumMod val="20000"/>
                <a:lumOff val="80000"/>
                <a:alpha val="85000"/>
              </a:schemeClr>
            </a:gs>
            <a:gs pos="75000">
              <a:schemeClr val="bg1">
                <a:alpha val="40000"/>
              </a:schemeClr>
            </a:gs>
          </a:gsLst>
          <a:lin ang="5400000" scaled="0"/>
        </a:gradFill>
        <a:effectLst/>
      </p:bgPr>
    </p:bg>
    <p:spTree>
      <p:nvGrpSpPr>
        <p:cNvPr id="1" name=""/>
        <p:cNvGrpSpPr/>
        <p:nvPr/>
      </p:nvGrpSpPr>
      <p:grpSpPr>
        <a:xfrm>
          <a:off x="0" y="0"/>
          <a:ext cx="0" cy="0"/>
          <a:chOff x="0" y="0"/>
          <a:chExt cx="0" cy="0"/>
        </a:xfrm>
      </p:grpSpPr>
      <p:grpSp>
        <p:nvGrpSpPr>
          <p:cNvPr id="6" name="קבוצה 5"/>
          <p:cNvGrpSpPr/>
          <p:nvPr/>
        </p:nvGrpSpPr>
        <p:grpSpPr>
          <a:xfrm>
            <a:off x="0" y="0"/>
            <a:ext cx="12188825" cy="713232"/>
            <a:chOff x="0" y="0"/>
            <a:chExt cx="12188825" cy="713232"/>
          </a:xfrm>
        </p:grpSpPr>
        <p:sp>
          <p:nvSpPr>
            <p:cNvPr id="7" name="מלבן 6"/>
            <p:cNvSpPr/>
            <p:nvPr/>
          </p:nvSpPr>
          <p:spPr>
            <a:xfrm flipV="1">
              <a:off x="0" y="73152"/>
              <a:ext cx="12188825" cy="640080"/>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10" name="מלבן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grpSp>
      <p:grpSp>
        <p:nvGrpSpPr>
          <p:cNvPr id="11" name="קבוצה 10"/>
          <p:cNvGrpSpPr/>
          <p:nvPr/>
        </p:nvGrpSpPr>
        <p:grpSpPr>
          <a:xfrm>
            <a:off x="0" y="0"/>
            <a:ext cx="713232" cy="6858000"/>
            <a:chOff x="0" y="0"/>
            <a:chExt cx="713232" cy="6858000"/>
          </a:xfrm>
        </p:grpSpPr>
        <p:sp>
          <p:nvSpPr>
            <p:cNvPr id="12" name="מלבן 11"/>
            <p:cNvSpPr/>
            <p:nvPr/>
          </p:nvSpPr>
          <p:spPr>
            <a:xfrm flipH="1">
              <a:off x="73152" y="0"/>
              <a:ext cx="640080" cy="6858000"/>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13" name="מלבן 12"/>
            <p:cNvSpPr/>
            <p:nvPr/>
          </p:nvSpPr>
          <p:spPr>
            <a:xfrm flipH="1">
              <a:off x="0" y="0"/>
              <a:ext cx="202718" cy="6858000"/>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grpSp>
      <p:grpSp>
        <p:nvGrpSpPr>
          <p:cNvPr id="14" name="קבוצה 13"/>
          <p:cNvGrpSpPr/>
          <p:nvPr/>
        </p:nvGrpSpPr>
        <p:grpSpPr>
          <a:xfrm>
            <a:off x="11476762" y="0"/>
            <a:ext cx="746886" cy="6858000"/>
            <a:chOff x="11476762" y="0"/>
            <a:chExt cx="746886" cy="6858000"/>
          </a:xfrm>
        </p:grpSpPr>
        <p:sp>
          <p:nvSpPr>
            <p:cNvPr id="15" name="מלבן 14"/>
            <p:cNvSpPr/>
            <p:nvPr/>
          </p:nvSpPr>
          <p:spPr>
            <a:xfrm flipH="1">
              <a:off x="11476762" y="0"/>
              <a:ext cx="640080" cy="6858000"/>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16" name="מלבן 15"/>
            <p:cNvSpPr/>
            <p:nvPr/>
          </p:nvSpPr>
          <p:spPr>
            <a:xfrm flipH="1">
              <a:off x="12020930" y="0"/>
              <a:ext cx="202718" cy="6858000"/>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grpSp>
      <p:grpSp>
        <p:nvGrpSpPr>
          <p:cNvPr id="17" name="קבוצה 16"/>
          <p:cNvGrpSpPr/>
          <p:nvPr/>
        </p:nvGrpSpPr>
        <p:grpSpPr>
          <a:xfrm flipV="1">
            <a:off x="0" y="6144768"/>
            <a:ext cx="12188825" cy="713232"/>
            <a:chOff x="0" y="0"/>
            <a:chExt cx="12188825" cy="713232"/>
          </a:xfrm>
        </p:grpSpPr>
        <p:sp>
          <p:nvSpPr>
            <p:cNvPr id="18" name="מלבן 17"/>
            <p:cNvSpPr/>
            <p:nvPr/>
          </p:nvSpPr>
          <p:spPr>
            <a:xfrm flipV="1">
              <a:off x="0" y="73152"/>
              <a:ext cx="12188825" cy="640080"/>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19" name="מלבן 18"/>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grpSp>
      <p:sp>
        <p:nvSpPr>
          <p:cNvPr id="2" name="כותרת 1"/>
          <p:cNvSpPr>
            <a:spLocks noGrp="1"/>
          </p:cNvSpPr>
          <p:nvPr>
            <p:ph type="ctrTitle"/>
          </p:nvPr>
        </p:nvSpPr>
        <p:spPr>
          <a:xfrm>
            <a:off x="1295400" y="1188720"/>
            <a:ext cx="9601200" cy="2514600"/>
          </a:xfrm>
        </p:spPr>
        <p:txBody>
          <a:bodyPr anchor="b">
            <a:noAutofit/>
          </a:bodyPr>
          <a:lstStyle>
            <a:lvl1pPr algn="r" latinLnBrk="0">
              <a:defRPr lang="he-IL" sz="6000">
                <a:latin typeface="Tahoma" panose="020B0604030504040204" pitchFamily="34" charset="0"/>
                <a:ea typeface="Tahoma" panose="020B0604030504040204" pitchFamily="34" charset="0"/>
                <a:cs typeface="Tahoma" panose="020B0604030504040204" pitchFamily="34" charset="0"/>
              </a:defRPr>
            </a:lvl1pPr>
          </a:lstStyle>
          <a:p>
            <a:pPr algn="r" rtl="1"/>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295400" y="3749040"/>
            <a:ext cx="9601200" cy="914400"/>
          </a:xfrm>
        </p:spPr>
        <p:txBody>
          <a:bodyPr>
            <a:normAutofit/>
          </a:bodyPr>
          <a:lstStyle>
            <a:lvl1pPr marL="0" indent="0" algn="r" latinLnBrk="0">
              <a:spcBef>
                <a:spcPts val="0"/>
              </a:spcBef>
              <a:buNone/>
              <a:defRPr lang="he-IL" sz="2400" cap="all" baseline="0">
                <a:latin typeface="Tahoma" panose="020B0604030504040204" pitchFamily="34" charset="0"/>
                <a:ea typeface="Tahoma" panose="020B0604030504040204" pitchFamily="34" charset="0"/>
                <a:cs typeface="Tahoma" panose="020B0604030504040204" pitchFamily="34" charset="0"/>
              </a:defRPr>
            </a:lvl1pPr>
            <a:lvl2pPr marL="457200" indent="0" algn="r" latinLnBrk="0">
              <a:buNone/>
              <a:defRPr lang="he-IL" sz="2800"/>
            </a:lvl2pPr>
            <a:lvl3pPr marL="914400" indent="0" algn="r" latinLnBrk="0">
              <a:buNone/>
              <a:defRPr lang="he-IL" sz="2400"/>
            </a:lvl3pPr>
            <a:lvl4pPr marL="1371600" indent="0" algn="r" latinLnBrk="0">
              <a:buNone/>
              <a:defRPr lang="he-IL" sz="2000"/>
            </a:lvl4pPr>
            <a:lvl5pPr marL="1828800" indent="0" algn="r" latinLnBrk="0">
              <a:buNone/>
              <a:defRPr lang="he-IL" sz="2000"/>
            </a:lvl5pPr>
            <a:lvl6pPr marL="2286000" indent="0" algn="r" latinLnBrk="0">
              <a:buNone/>
              <a:defRPr lang="he-IL" sz="2000"/>
            </a:lvl6pPr>
            <a:lvl7pPr marL="2743200" indent="0" algn="r" latinLnBrk="0">
              <a:buNone/>
              <a:defRPr lang="he-IL" sz="2000"/>
            </a:lvl7pPr>
            <a:lvl8pPr marL="3200400" indent="0" algn="r" latinLnBrk="0">
              <a:buNone/>
              <a:defRPr lang="he-IL" sz="2000"/>
            </a:lvl8pPr>
            <a:lvl9pPr marL="3657600" indent="0" algn="r" latinLnBrk="0">
              <a:buNone/>
              <a:defRPr lang="he-IL" sz="2000"/>
            </a:lvl9pPr>
          </a:lstStyle>
          <a:p>
            <a:pPr algn="r" rtl="1"/>
            <a:r>
              <a:rPr lang="he-IL" smtClean="0"/>
              <a:t>לחץ כדי לערוך סגנון כותרת משנה של תבנית בסיס</a:t>
            </a:r>
            <a:endParaRPr lang="he-IL"/>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rtl="1"/>
            <a:r>
              <a:rPr lang="he-IL" smtClean="0"/>
              <a:t>לחץ כדי לערוך סגנון כותרת של תבנית בסיס</a:t>
            </a:r>
            <a:endParaRPr lang="he-IL"/>
          </a:p>
        </p:txBody>
      </p:sp>
      <p:sp>
        <p:nvSpPr>
          <p:cNvPr id="3" name="מציין מיקום טקסט אנכי 2"/>
          <p:cNvSpPr>
            <a:spLocks noGrp="1"/>
          </p:cNvSpPr>
          <p:nvPr>
            <p:ph type="body" orient="vert" idx="1"/>
          </p:nvPr>
        </p:nvSpPr>
        <p:spPr/>
        <p:txBody>
          <a:bodyPr vert="eaVert"/>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4" name="מציין מיקום תאריך 3"/>
          <p:cNvSpPr>
            <a:spLocks noGrp="1"/>
          </p:cNvSpPr>
          <p:nvPr>
            <p:ph type="dt" sz="half" idx="10"/>
          </p:nvPr>
        </p:nvSpPr>
        <p:spPr/>
        <p:txBody>
          <a:bodyPr/>
          <a:lstStyle/>
          <a:p>
            <a:pPr algn="r" rtl="1"/>
            <a:fld id="{9E583DDF-CA54-461A-A486-592D2374C532}" type="datetimeFigureOut">
              <a:t>ד'/טבת/תשע"ז</a:t>
            </a:fld>
            <a:endParaRPr lang="he-IL"/>
          </a:p>
        </p:txBody>
      </p:sp>
      <p:sp>
        <p:nvSpPr>
          <p:cNvPr id="5" name="מציין מיקום כותרת תחתונה 4"/>
          <p:cNvSpPr>
            <a:spLocks noGrp="1"/>
          </p:cNvSpPr>
          <p:nvPr>
            <p:ph type="ftr" sz="quarter" idx="11"/>
          </p:nvPr>
        </p:nvSpPr>
        <p:spPr/>
        <p:txBody>
          <a:bodyPr/>
          <a:lstStyle/>
          <a:p>
            <a:pPr algn="r" rtl="1"/>
            <a:endParaRPr lang="he-IL"/>
          </a:p>
        </p:txBody>
      </p:sp>
      <p:sp>
        <p:nvSpPr>
          <p:cNvPr id="6" name="מציין מיקום מספר שקופית 5"/>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וטקסט אנכיים">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274638"/>
            <a:ext cx="2628900" cy="5897562"/>
          </a:xfrm>
        </p:spPr>
        <p:txBody>
          <a:bodyPr vert="eaVert"/>
          <a:lstStyle/>
          <a:p>
            <a:pPr algn="r" rtl="1"/>
            <a:r>
              <a:rPr lang="he-IL" smtClean="0"/>
              <a:t>לחץ כדי לערוך סגנון כותרת של תבנית בסיס</a:t>
            </a:r>
            <a:endParaRPr lang="he-IL"/>
          </a:p>
        </p:txBody>
      </p:sp>
      <p:sp>
        <p:nvSpPr>
          <p:cNvPr id="3" name="מציין מיקום טקסט אנכי 2"/>
          <p:cNvSpPr>
            <a:spLocks noGrp="1"/>
          </p:cNvSpPr>
          <p:nvPr>
            <p:ph type="body" orient="vert" idx="1"/>
          </p:nvPr>
        </p:nvSpPr>
        <p:spPr>
          <a:xfrm>
            <a:off x="838200" y="274638"/>
            <a:ext cx="7734300" cy="5897562"/>
          </a:xfrm>
        </p:spPr>
        <p:txBody>
          <a:bodyPr vert="eaVert"/>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4" name="מציין מיקום תאריך 3"/>
          <p:cNvSpPr>
            <a:spLocks noGrp="1"/>
          </p:cNvSpPr>
          <p:nvPr>
            <p:ph type="dt" sz="half" idx="10"/>
          </p:nvPr>
        </p:nvSpPr>
        <p:spPr/>
        <p:txBody>
          <a:bodyPr/>
          <a:lstStyle/>
          <a:p>
            <a:pPr algn="r" rtl="1"/>
            <a:fld id="{9E583DDF-CA54-461A-A486-592D2374C532}" type="datetimeFigureOut">
              <a:t>ד'/טבת/תשע"ז</a:t>
            </a:fld>
            <a:endParaRPr lang="he-IL"/>
          </a:p>
        </p:txBody>
      </p:sp>
      <p:sp>
        <p:nvSpPr>
          <p:cNvPr id="5" name="מציין מיקום כותרת תחתונה 4"/>
          <p:cNvSpPr>
            <a:spLocks noGrp="1"/>
          </p:cNvSpPr>
          <p:nvPr>
            <p:ph type="ftr" sz="quarter" idx="11"/>
          </p:nvPr>
        </p:nvSpPr>
        <p:spPr/>
        <p:txBody>
          <a:bodyPr/>
          <a:lstStyle/>
          <a:p>
            <a:pPr algn="r" rtl="1"/>
            <a:endParaRPr lang="he-IL"/>
          </a:p>
        </p:txBody>
      </p:sp>
      <p:sp>
        <p:nvSpPr>
          <p:cNvPr id="6" name="מציין מיקום מספר שקופית 5"/>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rtl="1"/>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4" name="מציין מיקום תאריך 3"/>
          <p:cNvSpPr>
            <a:spLocks noGrp="1"/>
          </p:cNvSpPr>
          <p:nvPr>
            <p:ph type="dt" sz="half" idx="10"/>
          </p:nvPr>
        </p:nvSpPr>
        <p:spPr/>
        <p:txBody>
          <a:bodyPr/>
          <a:lstStyle/>
          <a:p>
            <a:pPr algn="r" rtl="1"/>
            <a:fld id="{9E583DDF-CA54-461A-A486-592D2374C532}" type="datetimeFigureOut">
              <a:t>ד'/טבת/תשע"ז</a:t>
            </a:fld>
            <a:endParaRPr lang="he-IL"/>
          </a:p>
        </p:txBody>
      </p:sp>
      <p:sp>
        <p:nvSpPr>
          <p:cNvPr id="5" name="מציין מיקום כותרת תחתונה 4"/>
          <p:cNvSpPr>
            <a:spLocks noGrp="1"/>
          </p:cNvSpPr>
          <p:nvPr>
            <p:ph type="ftr" sz="quarter" idx="11"/>
          </p:nvPr>
        </p:nvSpPr>
        <p:spPr/>
        <p:txBody>
          <a:bodyPr/>
          <a:lstStyle/>
          <a:p>
            <a:pPr algn="r" rtl="1"/>
            <a:endParaRPr lang="he-IL"/>
          </a:p>
        </p:txBody>
      </p:sp>
      <p:sp>
        <p:nvSpPr>
          <p:cNvPr id="6" name="מציין מיקום מספר שקופית 5"/>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עליונה של מקטע">
    <p:spTree>
      <p:nvGrpSpPr>
        <p:cNvPr id="1" name=""/>
        <p:cNvGrpSpPr/>
        <p:nvPr/>
      </p:nvGrpSpPr>
      <p:grpSpPr>
        <a:xfrm>
          <a:off x="0" y="0"/>
          <a:ext cx="0" cy="0"/>
          <a:chOff x="0" y="0"/>
          <a:chExt cx="0" cy="0"/>
        </a:xfrm>
      </p:grpSpPr>
      <p:grpSp>
        <p:nvGrpSpPr>
          <p:cNvPr id="8" name="קבוצה 7"/>
          <p:cNvGrpSpPr/>
          <p:nvPr/>
        </p:nvGrpSpPr>
        <p:grpSpPr>
          <a:xfrm flipV="1">
            <a:off x="0" y="6309360"/>
            <a:ext cx="12188825" cy="548640"/>
            <a:chOff x="0" y="0"/>
            <a:chExt cx="12188825" cy="713232"/>
          </a:xfrm>
        </p:grpSpPr>
        <p:sp>
          <p:nvSpPr>
            <p:cNvPr id="9" name="מלבן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0" name="מלבן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grpSp>
        <p:nvGrpSpPr>
          <p:cNvPr id="11" name="קבוצה 10"/>
          <p:cNvGrpSpPr/>
          <p:nvPr/>
        </p:nvGrpSpPr>
        <p:grpSpPr>
          <a:xfrm>
            <a:off x="16736" y="0"/>
            <a:ext cx="12188825" cy="548640"/>
            <a:chOff x="0" y="0"/>
            <a:chExt cx="12188825" cy="713232"/>
          </a:xfrm>
        </p:grpSpPr>
        <p:sp>
          <p:nvSpPr>
            <p:cNvPr id="12" name="מלבן 11"/>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3" name="מלבן 12"/>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sp>
        <p:nvSpPr>
          <p:cNvPr id="4" name="מציין מיקום תאריך 3"/>
          <p:cNvSpPr>
            <a:spLocks noGrp="1"/>
          </p:cNvSpPr>
          <p:nvPr>
            <p:ph type="dt" sz="half" idx="10"/>
          </p:nvPr>
        </p:nvSpPr>
        <p:spPr/>
        <p:txBody>
          <a:bodyPr/>
          <a:lstStyle/>
          <a:p>
            <a:pPr algn="r" rtl="1"/>
            <a:fld id="{9E583DDF-CA54-461A-A486-592D2374C532}" type="datetimeFigureOut">
              <a:t>ד'/טבת/תשע"ז</a:t>
            </a:fld>
            <a:endParaRPr lang="he-IL"/>
          </a:p>
        </p:txBody>
      </p:sp>
      <p:sp>
        <p:nvSpPr>
          <p:cNvPr id="5" name="מציין מיקום כותרת תחתונה 4"/>
          <p:cNvSpPr>
            <a:spLocks noGrp="1"/>
          </p:cNvSpPr>
          <p:nvPr>
            <p:ph type="ftr" sz="quarter" idx="11"/>
          </p:nvPr>
        </p:nvSpPr>
        <p:spPr/>
        <p:txBody>
          <a:bodyPr/>
          <a:lstStyle/>
          <a:p>
            <a:pPr algn="r" rtl="1"/>
            <a:endParaRPr lang="he-IL"/>
          </a:p>
        </p:txBody>
      </p:sp>
      <p:sp>
        <p:nvSpPr>
          <p:cNvPr id="6" name="מציין מיקום מספר שקופית 5"/>
          <p:cNvSpPr>
            <a:spLocks noGrp="1"/>
          </p:cNvSpPr>
          <p:nvPr>
            <p:ph type="sldNum" sz="quarter" idx="12"/>
          </p:nvPr>
        </p:nvSpPr>
        <p:spPr/>
        <p:txBody>
          <a:bodyPr/>
          <a:lstStyle/>
          <a:p>
            <a:pPr algn="r" rtl="1"/>
            <a:fld id="{CA8D9AD5-F248-4919-864A-CFD76CC027D6}" type="slidenum">
              <a:t>‹#›</a:t>
            </a:fld>
            <a:endParaRPr lang="he-IL"/>
          </a:p>
        </p:txBody>
      </p:sp>
      <p:sp>
        <p:nvSpPr>
          <p:cNvPr id="2" name="כותרת 1"/>
          <p:cNvSpPr>
            <a:spLocks noGrp="1"/>
          </p:cNvSpPr>
          <p:nvPr>
            <p:ph type="title"/>
          </p:nvPr>
        </p:nvSpPr>
        <p:spPr>
          <a:xfrm>
            <a:off x="1295400" y="1188720"/>
            <a:ext cx="9601200" cy="2514600"/>
          </a:xfrm>
        </p:spPr>
        <p:txBody>
          <a:bodyPr anchor="b">
            <a:normAutofit/>
          </a:bodyPr>
          <a:lstStyle>
            <a:lvl1pPr algn="r" latinLnBrk="0">
              <a:defRPr lang="he-IL" sz="5400" b="0">
                <a:solidFill>
                  <a:schemeClr val="tx1">
                    <a:lumMod val="75000"/>
                  </a:schemeClr>
                </a:solidFill>
              </a:defRPr>
            </a:lvl1pPr>
          </a:lstStyle>
          <a:p>
            <a:pPr algn="r" rtl="1"/>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1295400" y="3749040"/>
            <a:ext cx="9601200" cy="914400"/>
          </a:xfrm>
        </p:spPr>
        <p:txBody>
          <a:bodyPr anchor="t"/>
          <a:lstStyle>
            <a:lvl1pPr marL="0" indent="0" algn="r" latinLnBrk="0">
              <a:spcBef>
                <a:spcPts val="0"/>
              </a:spcBef>
              <a:buNone/>
              <a:defRPr lang="he-IL" sz="2000" cap="all" baseline="0">
                <a:solidFill>
                  <a:schemeClr val="tx1"/>
                </a:solidFill>
              </a:defRPr>
            </a:lvl1pPr>
            <a:lvl2pPr marL="457200" indent="0" algn="r" latinLnBrk="0">
              <a:buNone/>
              <a:defRPr lang="he-IL" sz="1800">
                <a:solidFill>
                  <a:schemeClr val="tx1">
                    <a:tint val="75000"/>
                  </a:schemeClr>
                </a:solidFill>
              </a:defRPr>
            </a:lvl2pPr>
            <a:lvl3pPr marL="914400" indent="0" algn="r" latinLnBrk="0">
              <a:buNone/>
              <a:defRPr lang="he-IL" sz="1600">
                <a:solidFill>
                  <a:schemeClr val="tx1">
                    <a:tint val="75000"/>
                  </a:schemeClr>
                </a:solidFill>
              </a:defRPr>
            </a:lvl3pPr>
            <a:lvl4pPr marL="1371600" indent="0" algn="r" latinLnBrk="0">
              <a:buNone/>
              <a:defRPr lang="he-IL" sz="1400">
                <a:solidFill>
                  <a:schemeClr val="tx1">
                    <a:tint val="75000"/>
                  </a:schemeClr>
                </a:solidFill>
              </a:defRPr>
            </a:lvl4pPr>
            <a:lvl5pPr marL="1828800" indent="0" algn="r" latinLnBrk="0">
              <a:buNone/>
              <a:defRPr lang="he-IL" sz="1400">
                <a:solidFill>
                  <a:schemeClr val="tx1">
                    <a:tint val="75000"/>
                  </a:schemeClr>
                </a:solidFill>
              </a:defRPr>
            </a:lvl5pPr>
            <a:lvl6pPr marL="2286000" indent="0" algn="r" latinLnBrk="0">
              <a:buNone/>
              <a:defRPr lang="he-IL" sz="1400">
                <a:solidFill>
                  <a:schemeClr val="tx1">
                    <a:tint val="75000"/>
                  </a:schemeClr>
                </a:solidFill>
              </a:defRPr>
            </a:lvl6pPr>
            <a:lvl7pPr marL="2743200" indent="0" algn="r" latinLnBrk="0">
              <a:buNone/>
              <a:defRPr lang="he-IL" sz="1400">
                <a:solidFill>
                  <a:schemeClr val="tx1">
                    <a:tint val="75000"/>
                  </a:schemeClr>
                </a:solidFill>
              </a:defRPr>
            </a:lvl7pPr>
            <a:lvl8pPr marL="3200400" indent="0" algn="r" latinLnBrk="0">
              <a:buNone/>
              <a:defRPr lang="he-IL" sz="1400">
                <a:solidFill>
                  <a:schemeClr val="tx1">
                    <a:tint val="75000"/>
                  </a:schemeClr>
                </a:solidFill>
              </a:defRPr>
            </a:lvl8pPr>
            <a:lvl9pPr marL="3657600" indent="0" algn="r" latinLnBrk="0">
              <a:buNone/>
              <a:defRPr lang="he-IL" sz="1400">
                <a:solidFill>
                  <a:schemeClr val="tx1">
                    <a:tint val="75000"/>
                  </a:schemeClr>
                </a:solidFill>
              </a:defRPr>
            </a:lvl9pPr>
          </a:lstStyle>
          <a:p>
            <a:pPr lvl="0" algn="r" rtl="1"/>
            <a:r>
              <a:rPr lang="he-IL" smtClean="0"/>
              <a:t>לחץ כדי לערוך סגנונות טקסט של תבנית בסיס</a:t>
            </a: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תוכן כפול">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rtl="1"/>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1341120" y="1673352"/>
            <a:ext cx="4572000" cy="4343400"/>
          </a:xfrm>
        </p:spPr>
        <p:txBody>
          <a:bodyPr>
            <a:normAutofit/>
          </a:bodyPr>
          <a:lstStyle>
            <a:lvl1pPr algn="r" latinLnBrk="0">
              <a:defRPr lang="he-IL" sz="2000"/>
            </a:lvl1pPr>
            <a:lvl2pPr algn="r" latinLnBrk="0">
              <a:defRPr lang="he-IL" sz="1800"/>
            </a:lvl2pPr>
            <a:lvl3pPr algn="r" latinLnBrk="0">
              <a:defRPr lang="he-IL" sz="1600"/>
            </a:lvl3pPr>
            <a:lvl4pPr algn="r" latinLnBrk="0">
              <a:defRPr lang="he-IL" sz="1400"/>
            </a:lvl4pPr>
            <a:lvl5pPr algn="r" latinLnBrk="0">
              <a:defRPr lang="he-IL" sz="1400"/>
            </a:lvl5pPr>
            <a:lvl6pPr algn="r" latinLnBrk="0">
              <a:defRPr lang="he-IL" sz="1400"/>
            </a:lvl6pPr>
            <a:lvl7pPr algn="r" latinLnBrk="0">
              <a:defRPr lang="he-IL" sz="1400"/>
            </a:lvl7pPr>
            <a:lvl8pPr algn="r" latinLnBrk="0">
              <a:defRPr lang="he-IL" sz="1400"/>
            </a:lvl8pPr>
            <a:lvl9pPr algn="r" latinLnBrk="0">
              <a:defRPr lang="he-IL" sz="1400"/>
            </a:lvl9pPr>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4" name="מציין מיקום תוכן 3"/>
          <p:cNvSpPr>
            <a:spLocks noGrp="1"/>
          </p:cNvSpPr>
          <p:nvPr>
            <p:ph sz="half" idx="2"/>
          </p:nvPr>
        </p:nvSpPr>
        <p:spPr>
          <a:xfrm>
            <a:off x="6278880" y="1673352"/>
            <a:ext cx="4572000" cy="4343400"/>
          </a:xfrm>
        </p:spPr>
        <p:txBody>
          <a:bodyPr>
            <a:normAutofit/>
          </a:bodyPr>
          <a:lstStyle>
            <a:lvl1pPr algn="r" latinLnBrk="0">
              <a:defRPr lang="he-IL" sz="2000"/>
            </a:lvl1pPr>
            <a:lvl2pPr algn="r" latinLnBrk="0">
              <a:defRPr lang="he-IL" sz="1800"/>
            </a:lvl2pPr>
            <a:lvl3pPr algn="r" latinLnBrk="0">
              <a:defRPr lang="he-IL" sz="1600"/>
            </a:lvl3pPr>
            <a:lvl4pPr algn="r" latinLnBrk="0">
              <a:defRPr lang="he-IL" sz="1400"/>
            </a:lvl4pPr>
            <a:lvl5pPr algn="r" latinLnBrk="0">
              <a:defRPr lang="he-IL" sz="1400"/>
            </a:lvl5pPr>
            <a:lvl6pPr algn="r" latinLnBrk="0">
              <a:defRPr lang="he-IL" sz="1400"/>
            </a:lvl6pPr>
            <a:lvl7pPr algn="r" latinLnBrk="0">
              <a:defRPr lang="he-IL" sz="1400"/>
            </a:lvl7pPr>
            <a:lvl8pPr algn="r" latinLnBrk="0">
              <a:defRPr lang="he-IL" sz="1400"/>
            </a:lvl8pPr>
            <a:lvl9pPr algn="r" latinLnBrk="0">
              <a:defRPr lang="he-IL" sz="1400"/>
            </a:lvl9pPr>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5" name="מציין מיקום תאריך 4"/>
          <p:cNvSpPr>
            <a:spLocks noGrp="1"/>
          </p:cNvSpPr>
          <p:nvPr>
            <p:ph type="dt" sz="half" idx="10"/>
          </p:nvPr>
        </p:nvSpPr>
        <p:spPr/>
        <p:txBody>
          <a:bodyPr/>
          <a:lstStyle/>
          <a:p>
            <a:pPr algn="r" rtl="1"/>
            <a:fld id="{0A879FD0-C37A-4F50-8F3B-5FA0D9D0B42F}" type="datetimeFigureOut">
              <a:t>ד'/טבת/תשע"ז</a:t>
            </a:fld>
            <a:endParaRPr lang="he-IL"/>
          </a:p>
        </p:txBody>
      </p:sp>
      <p:sp>
        <p:nvSpPr>
          <p:cNvPr id="6" name="מציין מיקום כותרת תחתונה 5"/>
          <p:cNvSpPr>
            <a:spLocks noGrp="1"/>
          </p:cNvSpPr>
          <p:nvPr>
            <p:ph type="ftr" sz="quarter" idx="11"/>
          </p:nvPr>
        </p:nvSpPr>
        <p:spPr/>
        <p:txBody>
          <a:bodyPr/>
          <a:lstStyle/>
          <a:p>
            <a:pPr algn="r" rtl="1"/>
            <a:endParaRPr lang="he-IL"/>
          </a:p>
        </p:txBody>
      </p:sp>
      <p:sp>
        <p:nvSpPr>
          <p:cNvPr id="7" name="מציין מיקום מספר שקופית 6"/>
          <p:cNvSpPr>
            <a:spLocks noGrp="1"/>
          </p:cNvSpPr>
          <p:nvPr>
            <p:ph type="sldNum" sz="quarter" idx="12"/>
          </p:nvPr>
        </p:nvSpPr>
        <p:spPr/>
        <p:txBody>
          <a:bodyPr/>
          <a:lstStyle/>
          <a:p>
            <a:pPr algn="r" rtl="1"/>
            <a:fld id="{0D06EF73-9DB8-4763-865F-2F88181A4732}" type="slidenum">
              <a:t>‹#›</a:t>
            </a:fld>
            <a:endParaRPr lang="he-IL"/>
          </a:p>
        </p:txBody>
      </p:sp>
    </p:spTree>
    <p:extLst>
      <p:ext uri="{BB962C8B-B14F-4D97-AF65-F5344CB8AC3E}">
        <p14:creationId xmlns:p14="http://schemas.microsoft.com/office/powerpoint/2010/main" val="29230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rtl="1"/>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1341120" y="1600200"/>
            <a:ext cx="4572000" cy="758952"/>
          </a:xfrm>
        </p:spPr>
        <p:txBody>
          <a:bodyPr anchor="ctr">
            <a:normAutofit/>
          </a:bodyPr>
          <a:lstStyle>
            <a:lvl1pPr marL="0" indent="0" algn="r" latinLnBrk="0">
              <a:spcBef>
                <a:spcPts val="0"/>
              </a:spcBef>
              <a:buNone/>
              <a:defRPr lang="he-IL" sz="2000" b="0" cap="all" baseline="0"/>
            </a:lvl1pPr>
            <a:lvl2pPr marL="457200" indent="0" algn="r" latinLnBrk="0">
              <a:buNone/>
              <a:defRPr lang="he-IL" sz="2000" b="1"/>
            </a:lvl2pPr>
            <a:lvl3pPr marL="914400" indent="0" algn="r" latinLnBrk="0">
              <a:buNone/>
              <a:defRPr lang="he-IL" sz="1800" b="1"/>
            </a:lvl3pPr>
            <a:lvl4pPr marL="1371600" indent="0" algn="r" latinLnBrk="0">
              <a:buNone/>
              <a:defRPr lang="he-IL" sz="1600" b="1"/>
            </a:lvl4pPr>
            <a:lvl5pPr marL="1828800" indent="0" algn="r" latinLnBrk="0">
              <a:buNone/>
              <a:defRPr lang="he-IL" sz="1600" b="1"/>
            </a:lvl5pPr>
            <a:lvl6pPr marL="2286000" indent="0" algn="r" latinLnBrk="0">
              <a:buNone/>
              <a:defRPr lang="he-IL" sz="1600" b="1"/>
            </a:lvl6pPr>
            <a:lvl7pPr marL="2743200" indent="0" algn="r" latinLnBrk="0">
              <a:buNone/>
              <a:defRPr lang="he-IL" sz="1600" b="1"/>
            </a:lvl7pPr>
            <a:lvl8pPr marL="3200400" indent="0" algn="r" latinLnBrk="0">
              <a:buNone/>
              <a:defRPr lang="he-IL" sz="1600" b="1"/>
            </a:lvl8pPr>
            <a:lvl9pPr marL="3657600" indent="0" algn="r" latinLnBrk="0">
              <a:buNone/>
              <a:defRPr lang="he-IL" sz="1600" b="1"/>
            </a:lvl9pPr>
          </a:lstStyle>
          <a:p>
            <a:pPr lvl="0" algn="r" rtl="1"/>
            <a:r>
              <a:rPr lang="he-IL" smtClean="0"/>
              <a:t>לחץ כדי לערוך סגנונות טקסט של תבנית בסיס</a:t>
            </a:r>
          </a:p>
        </p:txBody>
      </p:sp>
      <p:sp>
        <p:nvSpPr>
          <p:cNvPr id="4" name="מציין מיקום תוכן 3"/>
          <p:cNvSpPr>
            <a:spLocks noGrp="1"/>
          </p:cNvSpPr>
          <p:nvPr>
            <p:ph sz="half" idx="2"/>
          </p:nvPr>
        </p:nvSpPr>
        <p:spPr>
          <a:xfrm>
            <a:off x="1341120" y="2441448"/>
            <a:ext cx="4572000" cy="3584448"/>
          </a:xfrm>
        </p:spPr>
        <p:txBody>
          <a:bodyPr>
            <a:normAutofit/>
          </a:bodyPr>
          <a:lstStyle>
            <a:lvl1pPr algn="r" latinLnBrk="0">
              <a:defRPr lang="he-IL" sz="1800"/>
            </a:lvl1pPr>
            <a:lvl2pPr algn="r" latinLnBrk="0">
              <a:defRPr lang="he-IL" sz="1600"/>
            </a:lvl2pPr>
            <a:lvl3pPr algn="r" latinLnBrk="0">
              <a:defRPr lang="he-IL" sz="1400"/>
            </a:lvl3pPr>
            <a:lvl4pPr algn="r" latinLnBrk="0">
              <a:defRPr lang="he-IL" sz="1200"/>
            </a:lvl4pPr>
            <a:lvl5pPr algn="r" latinLnBrk="0">
              <a:defRPr lang="he-IL" sz="1200"/>
            </a:lvl5pPr>
            <a:lvl6pPr algn="r" latinLnBrk="0">
              <a:defRPr lang="he-IL" sz="1200"/>
            </a:lvl6pPr>
            <a:lvl7pPr algn="r" latinLnBrk="0">
              <a:defRPr lang="he-IL" sz="1200"/>
            </a:lvl7pPr>
            <a:lvl8pPr algn="r" latinLnBrk="0">
              <a:defRPr lang="he-IL" sz="1200"/>
            </a:lvl8pPr>
            <a:lvl9pPr algn="r" latinLnBrk="0">
              <a:defRPr lang="he-IL" sz="1200"/>
            </a:lvl9pPr>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5" name="מציין מיקום טקסט 4"/>
          <p:cNvSpPr>
            <a:spLocks noGrp="1"/>
          </p:cNvSpPr>
          <p:nvPr>
            <p:ph type="body" sz="quarter" idx="3"/>
          </p:nvPr>
        </p:nvSpPr>
        <p:spPr>
          <a:xfrm>
            <a:off x="6278880" y="1600200"/>
            <a:ext cx="4572000" cy="758952"/>
          </a:xfrm>
        </p:spPr>
        <p:txBody>
          <a:bodyPr anchor="ctr">
            <a:normAutofit/>
          </a:bodyPr>
          <a:lstStyle>
            <a:lvl1pPr marL="0" indent="0" algn="r" latinLnBrk="0">
              <a:spcBef>
                <a:spcPts val="0"/>
              </a:spcBef>
              <a:buNone/>
              <a:defRPr lang="he-IL" sz="2000" b="0" cap="all" baseline="0"/>
            </a:lvl1pPr>
            <a:lvl2pPr marL="457200" indent="0" algn="r" latinLnBrk="0">
              <a:buNone/>
              <a:defRPr lang="he-IL" sz="2000" b="1"/>
            </a:lvl2pPr>
            <a:lvl3pPr marL="914400" indent="0" algn="r" latinLnBrk="0">
              <a:buNone/>
              <a:defRPr lang="he-IL" sz="1800" b="1"/>
            </a:lvl3pPr>
            <a:lvl4pPr marL="1371600" indent="0" algn="r" latinLnBrk="0">
              <a:buNone/>
              <a:defRPr lang="he-IL" sz="1600" b="1"/>
            </a:lvl4pPr>
            <a:lvl5pPr marL="1828800" indent="0" algn="r" latinLnBrk="0">
              <a:buNone/>
              <a:defRPr lang="he-IL" sz="1600" b="1"/>
            </a:lvl5pPr>
            <a:lvl6pPr marL="2286000" indent="0" algn="r" latinLnBrk="0">
              <a:buNone/>
              <a:defRPr lang="he-IL" sz="1600" b="1"/>
            </a:lvl6pPr>
            <a:lvl7pPr marL="2743200" indent="0" algn="r" latinLnBrk="0">
              <a:buNone/>
              <a:defRPr lang="he-IL" sz="1600" b="1"/>
            </a:lvl7pPr>
            <a:lvl8pPr marL="3200400" indent="0" algn="r" latinLnBrk="0">
              <a:buNone/>
              <a:defRPr lang="he-IL" sz="1600" b="1"/>
            </a:lvl8pPr>
            <a:lvl9pPr marL="3657600" indent="0" algn="r" latinLnBrk="0">
              <a:buNone/>
              <a:defRPr lang="he-IL" sz="1600" b="1"/>
            </a:lvl9pPr>
          </a:lstStyle>
          <a:p>
            <a:pPr lvl="0" algn="r" rtl="1"/>
            <a:r>
              <a:rPr lang="he-IL" smtClean="0"/>
              <a:t>לחץ כדי לערוך סגנונות טקסט של תבנית בסיס</a:t>
            </a:r>
          </a:p>
        </p:txBody>
      </p:sp>
      <p:sp>
        <p:nvSpPr>
          <p:cNvPr id="6" name="מציין מיקום תוכן 5"/>
          <p:cNvSpPr>
            <a:spLocks noGrp="1"/>
          </p:cNvSpPr>
          <p:nvPr>
            <p:ph sz="quarter" idx="4"/>
          </p:nvPr>
        </p:nvSpPr>
        <p:spPr>
          <a:xfrm>
            <a:off x="6278880" y="2441448"/>
            <a:ext cx="4572000" cy="3584448"/>
          </a:xfrm>
        </p:spPr>
        <p:txBody>
          <a:bodyPr>
            <a:normAutofit/>
          </a:bodyPr>
          <a:lstStyle>
            <a:lvl1pPr algn="r" latinLnBrk="0">
              <a:defRPr lang="he-IL" sz="1800"/>
            </a:lvl1pPr>
            <a:lvl2pPr algn="r" latinLnBrk="0">
              <a:defRPr lang="he-IL" sz="1600"/>
            </a:lvl2pPr>
            <a:lvl3pPr algn="r" latinLnBrk="0">
              <a:defRPr lang="he-IL" sz="1400"/>
            </a:lvl3pPr>
            <a:lvl4pPr algn="r" latinLnBrk="0">
              <a:defRPr lang="he-IL" sz="1200"/>
            </a:lvl4pPr>
            <a:lvl5pPr algn="r" latinLnBrk="0">
              <a:defRPr lang="he-IL" sz="1200"/>
            </a:lvl5pPr>
            <a:lvl6pPr algn="r" latinLnBrk="0">
              <a:defRPr lang="he-IL" sz="1200"/>
            </a:lvl6pPr>
            <a:lvl7pPr algn="r" latinLnBrk="0">
              <a:defRPr lang="he-IL" sz="1200"/>
            </a:lvl7pPr>
            <a:lvl8pPr algn="r" latinLnBrk="0">
              <a:defRPr lang="he-IL" sz="1200"/>
            </a:lvl8pPr>
            <a:lvl9pPr algn="r" latinLnBrk="0">
              <a:defRPr lang="he-IL" sz="1200"/>
            </a:lvl9pPr>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7" name="מציין מיקום תאריך 6"/>
          <p:cNvSpPr>
            <a:spLocks noGrp="1"/>
          </p:cNvSpPr>
          <p:nvPr>
            <p:ph type="dt" sz="half" idx="10"/>
          </p:nvPr>
        </p:nvSpPr>
        <p:spPr/>
        <p:txBody>
          <a:bodyPr/>
          <a:lstStyle/>
          <a:p>
            <a:pPr algn="r" rtl="1"/>
            <a:fld id="{9E583DDF-CA54-461A-A486-592D2374C532}" type="datetimeFigureOut">
              <a:t>ד'/טבת/תשע"ז</a:t>
            </a:fld>
            <a:endParaRPr lang="he-IL"/>
          </a:p>
        </p:txBody>
      </p:sp>
      <p:sp>
        <p:nvSpPr>
          <p:cNvPr id="8" name="מציין מיקום כותרת תחתונה 7"/>
          <p:cNvSpPr>
            <a:spLocks noGrp="1"/>
          </p:cNvSpPr>
          <p:nvPr>
            <p:ph type="ftr" sz="quarter" idx="11"/>
          </p:nvPr>
        </p:nvSpPr>
        <p:spPr/>
        <p:txBody>
          <a:bodyPr/>
          <a:lstStyle/>
          <a:p>
            <a:pPr algn="r" rtl="1"/>
            <a:endParaRPr lang="he-IL"/>
          </a:p>
        </p:txBody>
      </p:sp>
      <p:sp>
        <p:nvSpPr>
          <p:cNvPr id="9" name="מציין מיקום מספר שקופית 8"/>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r" rtl="1"/>
            <a:r>
              <a:rPr lang="he-IL" smtClean="0"/>
              <a:t>לחץ כדי לערוך סגנון כותרת של תבנית בסיס</a:t>
            </a:r>
            <a:endParaRPr lang="he-IL"/>
          </a:p>
        </p:txBody>
      </p:sp>
      <p:sp>
        <p:nvSpPr>
          <p:cNvPr id="3" name="מציין מיקום תאריך 2"/>
          <p:cNvSpPr>
            <a:spLocks noGrp="1"/>
          </p:cNvSpPr>
          <p:nvPr>
            <p:ph type="dt" sz="half" idx="10"/>
          </p:nvPr>
        </p:nvSpPr>
        <p:spPr/>
        <p:txBody>
          <a:bodyPr/>
          <a:lstStyle/>
          <a:p>
            <a:pPr algn="r" rtl="1"/>
            <a:fld id="{9E583DDF-CA54-461A-A486-592D2374C532}" type="datetimeFigureOut">
              <a:t>ד'/טבת/תשע"ז</a:t>
            </a:fld>
            <a:endParaRPr lang="he-IL"/>
          </a:p>
        </p:txBody>
      </p:sp>
      <p:sp>
        <p:nvSpPr>
          <p:cNvPr id="4" name="מציין מיקום כותרת תחתונה 3"/>
          <p:cNvSpPr>
            <a:spLocks noGrp="1"/>
          </p:cNvSpPr>
          <p:nvPr>
            <p:ph type="ftr" sz="quarter" idx="11"/>
          </p:nvPr>
        </p:nvSpPr>
        <p:spPr/>
        <p:txBody>
          <a:bodyPr/>
          <a:lstStyle/>
          <a:p>
            <a:pPr algn="r" rtl="1"/>
            <a:endParaRPr lang="he-IL"/>
          </a:p>
        </p:txBody>
      </p:sp>
      <p:sp>
        <p:nvSpPr>
          <p:cNvPr id="5" name="מציין מיקום מספר שקופית 4"/>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2" name="מציין מיקום תאריך 1"/>
          <p:cNvSpPr>
            <a:spLocks noGrp="1"/>
          </p:cNvSpPr>
          <p:nvPr>
            <p:ph type="dt" sz="half" idx="10"/>
          </p:nvPr>
        </p:nvSpPr>
        <p:spPr/>
        <p:txBody>
          <a:bodyPr/>
          <a:lstStyle/>
          <a:p>
            <a:pPr algn="r" rtl="1"/>
            <a:fld id="{9E583DDF-CA54-461A-A486-592D2374C532}" type="datetimeFigureOut">
              <a:t>ד'/טבת/תשע"ז</a:t>
            </a:fld>
            <a:endParaRPr lang="he-IL"/>
          </a:p>
        </p:txBody>
      </p:sp>
      <p:sp>
        <p:nvSpPr>
          <p:cNvPr id="3" name="מציין מיקום כותרת תחתונה 2"/>
          <p:cNvSpPr>
            <a:spLocks noGrp="1"/>
          </p:cNvSpPr>
          <p:nvPr>
            <p:ph type="ftr" sz="quarter" idx="11"/>
          </p:nvPr>
        </p:nvSpPr>
        <p:spPr/>
        <p:txBody>
          <a:bodyPr/>
          <a:lstStyle/>
          <a:p>
            <a:pPr algn="r" rtl="1"/>
            <a:endParaRPr lang="he-IL"/>
          </a:p>
        </p:txBody>
      </p:sp>
      <p:sp>
        <p:nvSpPr>
          <p:cNvPr id="4" name="מציין מיקום מספר שקופית 3"/>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grpSp>
        <p:nvGrpSpPr>
          <p:cNvPr id="8" name="קבוצה 7"/>
          <p:cNvGrpSpPr/>
          <p:nvPr/>
        </p:nvGrpSpPr>
        <p:grpSpPr>
          <a:xfrm>
            <a:off x="0" y="0"/>
            <a:ext cx="12188825" cy="548640"/>
            <a:chOff x="0" y="0"/>
            <a:chExt cx="12188825" cy="713232"/>
          </a:xfrm>
        </p:grpSpPr>
        <p:sp>
          <p:nvSpPr>
            <p:cNvPr id="9" name="מלבן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0" name="מלבן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sp>
        <p:nvSpPr>
          <p:cNvPr id="2" name="כותרת 1"/>
          <p:cNvSpPr>
            <a:spLocks noGrp="1"/>
          </p:cNvSpPr>
          <p:nvPr>
            <p:ph type="title"/>
          </p:nvPr>
        </p:nvSpPr>
        <p:spPr>
          <a:xfrm>
            <a:off x="8138160" y="1828800"/>
            <a:ext cx="3657600" cy="2286000"/>
          </a:xfrm>
        </p:spPr>
        <p:txBody>
          <a:bodyPr anchor="b">
            <a:normAutofit/>
          </a:bodyPr>
          <a:lstStyle>
            <a:lvl1pPr algn="r" latinLnBrk="0">
              <a:defRPr lang="he-IL" sz="3400" b="0"/>
            </a:lvl1pPr>
          </a:lstStyle>
          <a:p>
            <a:pPr algn="r" rtl="1"/>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48640" y="1005840"/>
            <a:ext cx="7223760" cy="4937760"/>
          </a:xfrm>
        </p:spPr>
        <p:txBody>
          <a:bodyPr>
            <a:normAutofit/>
          </a:bodyPr>
          <a:lstStyle>
            <a:lvl1pPr algn="r" latinLnBrk="0">
              <a:defRPr lang="he-IL" sz="2000"/>
            </a:lvl1pPr>
            <a:lvl2pPr algn="r" latinLnBrk="0">
              <a:defRPr lang="he-IL" sz="1800"/>
            </a:lvl2pPr>
            <a:lvl3pPr algn="r" latinLnBrk="0">
              <a:defRPr lang="he-IL" sz="1600"/>
            </a:lvl3pPr>
            <a:lvl4pPr algn="r" latinLnBrk="0">
              <a:defRPr lang="he-IL" sz="1400"/>
            </a:lvl4pPr>
            <a:lvl5pPr algn="r" latinLnBrk="0">
              <a:defRPr lang="he-IL" sz="1400"/>
            </a:lvl5pPr>
            <a:lvl6pPr algn="r" latinLnBrk="0">
              <a:defRPr lang="he-IL" sz="1400"/>
            </a:lvl6pPr>
            <a:lvl7pPr algn="r" latinLnBrk="0">
              <a:defRPr lang="he-IL" sz="1400"/>
            </a:lvl7pPr>
            <a:lvl8pPr algn="r" latinLnBrk="0">
              <a:defRPr lang="he-IL" sz="1400"/>
            </a:lvl8pPr>
            <a:lvl9pPr algn="r" latinLnBrk="0">
              <a:defRPr lang="he-IL" sz="1400"/>
            </a:lvl9pPr>
          </a:lstStyle>
          <a:p>
            <a:pPr lvl="0" algn="r" rtl="1"/>
            <a:r>
              <a:rPr lang="he-IL" smtClean="0"/>
              <a:t>לחץ כדי לערוך סגנונות טקסט של תבנית בסיס</a:t>
            </a:r>
          </a:p>
          <a:p>
            <a:pPr lvl="1" algn="r" rtl="1"/>
            <a:r>
              <a:rPr lang="he-IL" smtClean="0"/>
              <a:t>רמה שנייה</a:t>
            </a:r>
          </a:p>
          <a:p>
            <a:pPr lvl="2" algn="r" rtl="1"/>
            <a:r>
              <a:rPr lang="he-IL" smtClean="0"/>
              <a:t>רמה שלישית</a:t>
            </a:r>
          </a:p>
          <a:p>
            <a:pPr lvl="3" algn="r" rtl="1"/>
            <a:r>
              <a:rPr lang="he-IL" smtClean="0"/>
              <a:t>רמה רביעית</a:t>
            </a:r>
          </a:p>
          <a:p>
            <a:pPr lvl="4" algn="r" rtl="1"/>
            <a:r>
              <a:rPr lang="he-IL" smtClean="0"/>
              <a:t>רמה חמישית</a:t>
            </a:r>
            <a:endParaRPr lang="he-IL"/>
          </a:p>
        </p:txBody>
      </p:sp>
      <p:sp>
        <p:nvSpPr>
          <p:cNvPr id="4" name="מציין מיקום טקסט 3"/>
          <p:cNvSpPr>
            <a:spLocks noGrp="1"/>
          </p:cNvSpPr>
          <p:nvPr>
            <p:ph type="body" sz="half" idx="2"/>
          </p:nvPr>
        </p:nvSpPr>
        <p:spPr>
          <a:xfrm>
            <a:off x="8138160" y="4206240"/>
            <a:ext cx="3657600" cy="1645920"/>
          </a:xfrm>
        </p:spPr>
        <p:txBody>
          <a:bodyPr>
            <a:normAutofit/>
          </a:bodyPr>
          <a:lstStyle>
            <a:lvl1pPr marL="0" indent="0" algn="r" latinLnBrk="0">
              <a:spcBef>
                <a:spcPts val="1200"/>
              </a:spcBef>
              <a:buNone/>
              <a:defRPr lang="he-IL" sz="1600"/>
            </a:lvl1pPr>
            <a:lvl2pPr marL="457200" indent="0" algn="r" latinLnBrk="0">
              <a:buNone/>
              <a:defRPr lang="he-IL" sz="1200"/>
            </a:lvl2pPr>
            <a:lvl3pPr marL="914400" indent="0" algn="r" latinLnBrk="0">
              <a:buNone/>
              <a:defRPr lang="he-IL" sz="1000"/>
            </a:lvl3pPr>
            <a:lvl4pPr marL="1371600" indent="0" algn="r" latinLnBrk="0">
              <a:buNone/>
              <a:defRPr lang="he-IL" sz="900"/>
            </a:lvl4pPr>
            <a:lvl5pPr marL="1828800" indent="0" algn="r" latinLnBrk="0">
              <a:buNone/>
              <a:defRPr lang="he-IL" sz="900"/>
            </a:lvl5pPr>
            <a:lvl6pPr marL="2286000" indent="0" algn="r" latinLnBrk="0">
              <a:buNone/>
              <a:defRPr lang="he-IL" sz="900"/>
            </a:lvl6pPr>
            <a:lvl7pPr marL="2743200" indent="0" algn="r" latinLnBrk="0">
              <a:buNone/>
              <a:defRPr lang="he-IL" sz="900"/>
            </a:lvl7pPr>
            <a:lvl8pPr marL="3200400" indent="0" algn="r" latinLnBrk="0">
              <a:buNone/>
              <a:defRPr lang="he-IL" sz="900"/>
            </a:lvl8pPr>
            <a:lvl9pPr marL="3657600" indent="0" algn="r" latinLnBrk="0">
              <a:buNone/>
              <a:defRPr lang="he-IL" sz="900"/>
            </a:lvl9pPr>
          </a:lstStyle>
          <a:p>
            <a:pPr lvl="0" algn="r" rtl="1"/>
            <a:r>
              <a:rPr lang="he-IL" smtClean="0"/>
              <a:t>לחץ כדי לערוך סגנונות טקסט של תבנית בסיס</a:t>
            </a:r>
          </a:p>
        </p:txBody>
      </p:sp>
      <p:sp>
        <p:nvSpPr>
          <p:cNvPr id="5" name="מציין מיקום תאריך 4"/>
          <p:cNvSpPr>
            <a:spLocks noGrp="1"/>
          </p:cNvSpPr>
          <p:nvPr>
            <p:ph type="dt" sz="half" idx="10"/>
          </p:nvPr>
        </p:nvSpPr>
        <p:spPr/>
        <p:txBody>
          <a:bodyPr/>
          <a:lstStyle/>
          <a:p>
            <a:pPr algn="r" rtl="1"/>
            <a:fld id="{9E583DDF-CA54-461A-A486-592D2374C532}" type="datetimeFigureOut">
              <a:t>ד'/טבת/תשע"ז</a:t>
            </a:fld>
            <a:endParaRPr lang="he-IL"/>
          </a:p>
        </p:txBody>
      </p:sp>
      <p:sp>
        <p:nvSpPr>
          <p:cNvPr id="6" name="מציין מיקום כותרת תחתונה 5"/>
          <p:cNvSpPr>
            <a:spLocks noGrp="1"/>
          </p:cNvSpPr>
          <p:nvPr>
            <p:ph type="ftr" sz="quarter" idx="11"/>
          </p:nvPr>
        </p:nvSpPr>
        <p:spPr/>
        <p:txBody>
          <a:bodyPr/>
          <a:lstStyle/>
          <a:p>
            <a:pPr algn="r" rtl="1"/>
            <a:endParaRPr lang="he-IL"/>
          </a:p>
        </p:txBody>
      </p:sp>
      <p:sp>
        <p:nvSpPr>
          <p:cNvPr id="7" name="מציין מיקום מספר שקופית 6"/>
          <p:cNvSpPr>
            <a:spLocks noGrp="1"/>
          </p:cNvSpPr>
          <p:nvPr>
            <p:ph type="sldNum" sz="quarter" idx="12"/>
          </p:nvPr>
        </p:nvSpPr>
        <p:spPr/>
        <p:txBody>
          <a:bodyPr/>
          <a:lstStyle/>
          <a:p>
            <a:pPr algn="r" rtl="1"/>
            <a:fld id="{CA8D9AD5-F248-4919-864A-CFD76CC027D6}" type="slidenum">
              <a:t>‹#›</a:t>
            </a:fld>
            <a:endParaRPr lang="he-IL"/>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138160" y="1828800"/>
            <a:ext cx="3657600" cy="2286000"/>
          </a:xfrm>
        </p:spPr>
        <p:txBody>
          <a:bodyPr anchor="b">
            <a:normAutofit/>
          </a:bodyPr>
          <a:lstStyle>
            <a:lvl1pPr algn="r" latinLnBrk="0">
              <a:defRPr lang="he-IL" sz="3400" b="0"/>
            </a:lvl1pPr>
          </a:lstStyle>
          <a:p>
            <a:pPr algn="r" rtl="1"/>
            <a:r>
              <a:rPr lang="he-IL" smtClean="0"/>
              <a:t>לחץ כדי לערוך סגנון כותרת של תבנית בסיס</a:t>
            </a:r>
            <a:endParaRPr lang="he-IL"/>
          </a:p>
        </p:txBody>
      </p:sp>
      <p:sp>
        <p:nvSpPr>
          <p:cNvPr id="3" name="מציין מיקום תמונה 2"/>
          <p:cNvSpPr>
            <a:spLocks noGrp="1"/>
          </p:cNvSpPr>
          <p:nvPr>
            <p:ph type="pic" idx="1"/>
          </p:nvPr>
        </p:nvSpPr>
        <p:spPr>
          <a:xfrm>
            <a:off x="548640" y="548640"/>
            <a:ext cx="6675120" cy="5760720"/>
          </a:xfrm>
          <a:noFill/>
        </p:spPr>
        <p:txBody>
          <a:bodyPr/>
          <a:lstStyle>
            <a:lvl1pPr marL="0" indent="0" algn="r" latinLnBrk="0">
              <a:buNone/>
              <a:defRPr lang="he-IL" sz="3200">
                <a:solidFill>
                  <a:schemeClr val="tx1"/>
                </a:solidFill>
              </a:defRPr>
            </a:lvl1pPr>
            <a:lvl2pPr marL="457200" indent="0" algn="r" latinLnBrk="0">
              <a:buNone/>
              <a:defRPr lang="he-IL" sz="2800"/>
            </a:lvl2pPr>
            <a:lvl3pPr marL="914400" indent="0" algn="r" latinLnBrk="0">
              <a:buNone/>
              <a:defRPr lang="he-IL" sz="2400"/>
            </a:lvl3pPr>
            <a:lvl4pPr marL="1371600" indent="0" algn="r" latinLnBrk="0">
              <a:buNone/>
              <a:defRPr lang="he-IL" sz="2000"/>
            </a:lvl4pPr>
            <a:lvl5pPr marL="1828800" indent="0" algn="r" latinLnBrk="0">
              <a:buNone/>
              <a:defRPr lang="he-IL" sz="2000"/>
            </a:lvl5pPr>
            <a:lvl6pPr marL="2286000" indent="0" algn="r" latinLnBrk="0">
              <a:buNone/>
              <a:defRPr lang="he-IL" sz="2000"/>
            </a:lvl6pPr>
            <a:lvl7pPr marL="2743200" indent="0" algn="r" latinLnBrk="0">
              <a:buNone/>
              <a:defRPr lang="he-IL" sz="2000"/>
            </a:lvl7pPr>
            <a:lvl8pPr marL="3200400" indent="0" algn="r" latinLnBrk="0">
              <a:buNone/>
              <a:defRPr lang="he-IL" sz="2000"/>
            </a:lvl8pPr>
            <a:lvl9pPr marL="3657600" indent="0" algn="r" latinLnBrk="0">
              <a:buNone/>
              <a:defRPr lang="he-IL" sz="2000"/>
            </a:lvl9pPr>
          </a:lstStyle>
          <a:p>
            <a:pPr algn="r" rtl="1"/>
            <a:r>
              <a:rPr lang="he-IL" smtClean="0"/>
              <a:t>לחץ על הסמל כדי להוסיף תמונה</a:t>
            </a:r>
            <a:endParaRPr lang="he-IL"/>
          </a:p>
        </p:txBody>
      </p:sp>
      <p:sp>
        <p:nvSpPr>
          <p:cNvPr id="4" name="מציין מיקום טקסט 3"/>
          <p:cNvSpPr>
            <a:spLocks noGrp="1"/>
          </p:cNvSpPr>
          <p:nvPr>
            <p:ph type="body" sz="half" idx="2"/>
          </p:nvPr>
        </p:nvSpPr>
        <p:spPr>
          <a:xfrm>
            <a:off x="8138160" y="4206240"/>
            <a:ext cx="3657600" cy="1645920"/>
          </a:xfrm>
        </p:spPr>
        <p:txBody>
          <a:bodyPr>
            <a:normAutofit/>
          </a:bodyPr>
          <a:lstStyle>
            <a:lvl1pPr marL="0" indent="0" algn="r" latinLnBrk="0">
              <a:spcBef>
                <a:spcPts val="1200"/>
              </a:spcBef>
              <a:buNone/>
              <a:defRPr lang="he-IL" sz="1600"/>
            </a:lvl1pPr>
            <a:lvl2pPr marL="457200" indent="0" algn="r" latinLnBrk="0">
              <a:buNone/>
              <a:defRPr lang="he-IL" sz="1200"/>
            </a:lvl2pPr>
            <a:lvl3pPr marL="914400" indent="0" algn="r" latinLnBrk="0">
              <a:buNone/>
              <a:defRPr lang="he-IL" sz="1000"/>
            </a:lvl3pPr>
            <a:lvl4pPr marL="1371600" indent="0" algn="r" latinLnBrk="0">
              <a:buNone/>
              <a:defRPr lang="he-IL" sz="900"/>
            </a:lvl4pPr>
            <a:lvl5pPr marL="1828800" indent="0" algn="r" latinLnBrk="0">
              <a:buNone/>
              <a:defRPr lang="he-IL" sz="900"/>
            </a:lvl5pPr>
            <a:lvl6pPr marL="2286000" indent="0" algn="r" latinLnBrk="0">
              <a:buNone/>
              <a:defRPr lang="he-IL" sz="900"/>
            </a:lvl6pPr>
            <a:lvl7pPr marL="2743200" indent="0" algn="r" latinLnBrk="0">
              <a:buNone/>
              <a:defRPr lang="he-IL" sz="900"/>
            </a:lvl7pPr>
            <a:lvl8pPr marL="3200400" indent="0" algn="r" latinLnBrk="0">
              <a:buNone/>
              <a:defRPr lang="he-IL" sz="900"/>
            </a:lvl8pPr>
            <a:lvl9pPr marL="3657600" indent="0" algn="r" latinLnBrk="0">
              <a:buNone/>
              <a:defRPr lang="he-IL" sz="900"/>
            </a:lvl9pPr>
          </a:lstStyle>
          <a:p>
            <a:pPr lvl="0" algn="r" rtl="1"/>
            <a:r>
              <a:rPr lang="he-IL" smtClean="0"/>
              <a:t>לחץ כדי לערוך סגנונות טקסט של תבנית בסיס</a:t>
            </a:r>
          </a:p>
        </p:txBody>
      </p:sp>
      <p:sp>
        <p:nvSpPr>
          <p:cNvPr id="5" name="מציין מיקום תאריך 4"/>
          <p:cNvSpPr>
            <a:spLocks noGrp="1"/>
          </p:cNvSpPr>
          <p:nvPr>
            <p:ph type="dt" sz="half" idx="10"/>
          </p:nvPr>
        </p:nvSpPr>
        <p:spPr/>
        <p:txBody>
          <a:bodyPr/>
          <a:lstStyle/>
          <a:p>
            <a:pPr algn="r" rtl="1"/>
            <a:fld id="{9E583DDF-CA54-461A-A486-592D2374C532}" type="datetimeFigureOut">
              <a:t>ד'/טבת/תשע"ז</a:t>
            </a:fld>
            <a:endParaRPr lang="he-IL"/>
          </a:p>
        </p:txBody>
      </p:sp>
      <p:sp>
        <p:nvSpPr>
          <p:cNvPr id="6" name="מציין מיקום כותרת תחתונה 5"/>
          <p:cNvSpPr>
            <a:spLocks noGrp="1"/>
          </p:cNvSpPr>
          <p:nvPr>
            <p:ph type="ftr" sz="quarter" idx="11"/>
          </p:nvPr>
        </p:nvSpPr>
        <p:spPr/>
        <p:txBody>
          <a:bodyPr/>
          <a:lstStyle/>
          <a:p>
            <a:pPr algn="r" rtl="1"/>
            <a:endParaRPr lang="he-IL"/>
          </a:p>
        </p:txBody>
      </p:sp>
      <p:sp>
        <p:nvSpPr>
          <p:cNvPr id="7" name="מציין מיקום מספר שקופית 6"/>
          <p:cNvSpPr>
            <a:spLocks noGrp="1"/>
          </p:cNvSpPr>
          <p:nvPr>
            <p:ph type="sldNum" sz="quarter" idx="12"/>
          </p:nvPr>
        </p:nvSpPr>
        <p:spPr/>
        <p:txBody>
          <a:bodyPr/>
          <a:lstStyle/>
          <a:p>
            <a:pPr algn="r" rtl="1"/>
            <a:fld id="{CA8D9AD5-F248-4919-864A-CFD76CC027D6}" type="slidenum">
              <a:t>‹#›</a:t>
            </a:fld>
            <a:endParaRPr lang="he-IL"/>
          </a:p>
        </p:txBody>
      </p:sp>
      <p:grpSp>
        <p:nvGrpSpPr>
          <p:cNvPr id="8" name="קבוצה 7"/>
          <p:cNvGrpSpPr/>
          <p:nvPr/>
        </p:nvGrpSpPr>
        <p:grpSpPr>
          <a:xfrm>
            <a:off x="0" y="0"/>
            <a:ext cx="7772400" cy="548640"/>
            <a:chOff x="0" y="0"/>
            <a:chExt cx="12188825" cy="713232"/>
          </a:xfrm>
        </p:grpSpPr>
        <p:sp>
          <p:nvSpPr>
            <p:cNvPr id="9" name="מלבן 8"/>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0" name="מלבן 9"/>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grpSp>
        <p:nvGrpSpPr>
          <p:cNvPr id="11" name="קבוצה 10"/>
          <p:cNvGrpSpPr/>
          <p:nvPr/>
        </p:nvGrpSpPr>
        <p:grpSpPr>
          <a:xfrm flipV="1">
            <a:off x="0" y="6309360"/>
            <a:ext cx="7772400" cy="548640"/>
            <a:chOff x="0" y="0"/>
            <a:chExt cx="12188825" cy="713232"/>
          </a:xfrm>
        </p:grpSpPr>
        <p:sp>
          <p:nvSpPr>
            <p:cNvPr id="12" name="מלבן 11"/>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3" name="מלבן 12"/>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grpSp>
        <p:nvGrpSpPr>
          <p:cNvPr id="14" name="קבוצה 13"/>
          <p:cNvGrpSpPr/>
          <p:nvPr/>
        </p:nvGrpSpPr>
        <p:grpSpPr>
          <a:xfrm rot="5400000" flipV="1">
            <a:off x="-3154680" y="3154680"/>
            <a:ext cx="6858000" cy="548640"/>
            <a:chOff x="0" y="0"/>
            <a:chExt cx="12188825" cy="713232"/>
          </a:xfrm>
        </p:grpSpPr>
        <p:sp>
          <p:nvSpPr>
            <p:cNvPr id="15" name="מלבן 14"/>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6" name="מלבן 15"/>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grpSp>
        <p:nvGrpSpPr>
          <p:cNvPr id="17" name="קבוצה 16"/>
          <p:cNvGrpSpPr/>
          <p:nvPr/>
        </p:nvGrpSpPr>
        <p:grpSpPr>
          <a:xfrm rot="16200000" flipH="1" flipV="1">
            <a:off x="4069079" y="3154681"/>
            <a:ext cx="6858000" cy="548640"/>
            <a:chOff x="0" y="0"/>
            <a:chExt cx="12188825" cy="713232"/>
          </a:xfrm>
        </p:grpSpPr>
        <p:sp>
          <p:nvSpPr>
            <p:cNvPr id="18" name="מלבן 17"/>
            <p:cNvSpPr/>
            <p:nvPr/>
          </p:nvSpPr>
          <p:spPr>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sp>
          <p:nvSpPr>
            <p:cNvPr id="19" name="מלבן 18"/>
            <p:cNvSpPr/>
            <p:nvPr/>
          </p:nvSpPr>
          <p:spPr>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p>
          </p:txBody>
        </p:sp>
      </p:gr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20000"/>
                <a:lumOff val="80000"/>
                <a:alpha val="56000"/>
              </a:schemeClr>
            </a:gs>
            <a:gs pos="79000">
              <a:schemeClr val="bg1"/>
            </a:gs>
          </a:gsLst>
          <a:lin ang="5400000" scaled="0"/>
        </a:gradFill>
        <a:effectLst/>
      </p:bgPr>
    </p:bg>
    <p:spTree>
      <p:nvGrpSpPr>
        <p:cNvPr id="1" name=""/>
        <p:cNvGrpSpPr/>
        <p:nvPr/>
      </p:nvGrpSpPr>
      <p:grpSpPr>
        <a:xfrm>
          <a:off x="0" y="0"/>
          <a:ext cx="0" cy="0"/>
          <a:chOff x="0" y="0"/>
          <a:chExt cx="0" cy="0"/>
        </a:xfrm>
      </p:grpSpPr>
      <p:grpSp>
        <p:nvGrpSpPr>
          <p:cNvPr id="8" name="קבוצה 7"/>
          <p:cNvGrpSpPr/>
          <p:nvPr/>
        </p:nvGrpSpPr>
        <p:grpSpPr bwMode="auto">
          <a:xfrm flipV="1">
            <a:off x="0" y="6309360"/>
            <a:ext cx="12188825" cy="548640"/>
            <a:chOff x="0" y="0"/>
            <a:chExt cx="12188825" cy="713232"/>
          </a:xfrm>
        </p:grpSpPr>
        <p:sp>
          <p:nvSpPr>
            <p:cNvPr id="9" name="מלבן 8"/>
            <p:cNvSpPr/>
            <p:nvPr/>
          </p:nvSpPr>
          <p:spPr bwMode="auto">
            <a:xfrm flipV="1">
              <a:off x="0" y="59436"/>
              <a:ext cx="12188825" cy="653796"/>
            </a:xfrm>
            <a:prstGeom prst="rect">
              <a:avLst/>
            </a:prstGeom>
            <a:solidFill>
              <a:schemeClr val="accent1">
                <a:alpha val="168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10" name="מלבן 9"/>
            <p:cNvSpPr/>
            <p:nvPr/>
          </p:nvSpPr>
          <p:spPr bwMode="auto">
            <a:xfrm flipV="1">
              <a:off x="0" y="0"/>
              <a:ext cx="12188825" cy="201168"/>
            </a:xfrm>
            <a:prstGeom prst="rect">
              <a:avLst/>
            </a:prstGeom>
            <a:solidFill>
              <a:schemeClr val="accent1">
                <a:alpha val="2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a:latin typeface="Tahoma" panose="020B0604030504040204" pitchFamily="34" charset="0"/>
                <a:ea typeface="Tahoma" panose="020B0604030504040204" pitchFamily="34" charset="0"/>
                <a:cs typeface="Tahoma" panose="020B0604030504040204" pitchFamily="34" charset="0"/>
              </a:endParaRPr>
            </a:p>
          </p:txBody>
        </p:sp>
      </p:grpSp>
      <p:sp>
        <p:nvSpPr>
          <p:cNvPr id="2" name="מציין מיקום כותרת 1"/>
          <p:cNvSpPr>
            <a:spLocks noGrp="1"/>
          </p:cNvSpPr>
          <p:nvPr>
            <p:ph type="title"/>
          </p:nvPr>
        </p:nvSpPr>
        <p:spPr>
          <a:xfrm>
            <a:off x="1341120" y="438912"/>
            <a:ext cx="9509760" cy="1088136"/>
          </a:xfrm>
          <a:prstGeom prst="rect">
            <a:avLst/>
          </a:prstGeom>
        </p:spPr>
        <p:txBody>
          <a:bodyPr vert="horz" lIns="91440" tIns="45720" rIns="91440" bIns="45720" rtlCol="1" anchor="b">
            <a:normAutofit/>
          </a:bodyPr>
          <a:lstStyle/>
          <a:p>
            <a:pPr algn="r" rtl="1"/>
            <a:r>
              <a:rPr lang="he-IL"/>
              <a:t>לחץ כדי לערוך סגנון כותרת של תבנית בסיס</a:t>
            </a:r>
          </a:p>
        </p:txBody>
      </p:sp>
      <p:sp>
        <p:nvSpPr>
          <p:cNvPr id="3" name="מציין מיקום טקסט 2"/>
          <p:cNvSpPr>
            <a:spLocks noGrp="1"/>
          </p:cNvSpPr>
          <p:nvPr>
            <p:ph type="body" idx="1"/>
          </p:nvPr>
        </p:nvSpPr>
        <p:spPr>
          <a:xfrm>
            <a:off x="1341120" y="1673352"/>
            <a:ext cx="9509760" cy="4343400"/>
          </a:xfrm>
          <a:prstGeom prst="rect">
            <a:avLst/>
          </a:prstGeom>
        </p:spPr>
        <p:txBody>
          <a:bodyPr vert="horz" lIns="91440" tIns="45720" rIns="91440" bIns="45720" rtlCol="1">
            <a:normAutofit/>
          </a:bodyPr>
          <a:lstStyle/>
          <a:p>
            <a:pPr lvl="0" algn="r" rtl="1"/>
            <a:r>
              <a:rPr lang="he-IL"/>
              <a:t>לחץ כדי לערוך סגנונות טקסט של תבנית בסיס</a:t>
            </a:r>
          </a:p>
          <a:p>
            <a:pPr lvl="1" algn="r" rtl="1"/>
            <a:r>
              <a:rPr lang="he-IL"/>
              <a:t>רמה שניה</a:t>
            </a:r>
          </a:p>
          <a:p>
            <a:pPr lvl="2" algn="r" rtl="1"/>
            <a:r>
              <a:rPr lang="he-IL"/>
              <a:t>רמה שלישית</a:t>
            </a:r>
          </a:p>
          <a:p>
            <a:pPr lvl="3" algn="r" rtl="1"/>
            <a:r>
              <a:rPr lang="he-IL"/>
              <a:t>רמה רביעית</a:t>
            </a:r>
          </a:p>
          <a:p>
            <a:pPr lvl="4" algn="r" rtl="1"/>
            <a:r>
              <a:rPr lang="he-IL"/>
              <a:t>רמה חמישית</a:t>
            </a:r>
          </a:p>
        </p:txBody>
      </p:sp>
      <p:sp>
        <p:nvSpPr>
          <p:cNvPr id="4" name="מציין מיקום תאריך 3"/>
          <p:cNvSpPr>
            <a:spLocks noGrp="1"/>
          </p:cNvSpPr>
          <p:nvPr>
            <p:ph type="dt" sz="half" idx="2"/>
          </p:nvPr>
        </p:nvSpPr>
        <p:spPr>
          <a:xfrm>
            <a:off x="8875776" y="6391656"/>
            <a:ext cx="960120" cy="237744"/>
          </a:xfrm>
          <a:prstGeom prst="rect">
            <a:avLst/>
          </a:prstGeom>
        </p:spPr>
        <p:txBody>
          <a:bodyPr vert="horz" lIns="91440" tIns="45720" rIns="91440" bIns="45720" rtlCol="1" anchor="ctr"/>
          <a:lstStyle>
            <a:lvl1pPr algn="r" latinLnBrk="0">
              <a:defRPr lang="he-IL"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fld id="{9E583DDF-CA54-461A-A486-592D2374C532}" type="datetimeFigureOut">
              <a:rPr lang="he-IL" smtClean="0"/>
              <a:pPr rtl="1"/>
              <a:t>ד'/טבת/תשע"ז</a:t>
            </a:fld>
            <a:endParaRPr lang="he-IL"/>
          </a:p>
        </p:txBody>
      </p:sp>
      <p:sp>
        <p:nvSpPr>
          <p:cNvPr id="5" name="מציין מיקום כותרת תחתונה 4"/>
          <p:cNvSpPr>
            <a:spLocks noGrp="1"/>
          </p:cNvSpPr>
          <p:nvPr>
            <p:ph type="ftr" sz="quarter" idx="3"/>
          </p:nvPr>
        </p:nvSpPr>
        <p:spPr>
          <a:xfrm>
            <a:off x="1341120" y="6391656"/>
            <a:ext cx="7159752" cy="237744"/>
          </a:xfrm>
          <a:prstGeom prst="rect">
            <a:avLst/>
          </a:prstGeom>
        </p:spPr>
        <p:txBody>
          <a:bodyPr vert="horz" lIns="91440" tIns="45720" rIns="91440" bIns="45720" rtlCol="1" anchor="ctr"/>
          <a:lstStyle>
            <a:lvl1pPr algn="r" latinLnBrk="0">
              <a:defRPr lang="he-IL" sz="800" cap="all"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rtl="1"/>
            <a:endParaRPr lang="he-IL"/>
          </a:p>
        </p:txBody>
      </p:sp>
      <p:sp>
        <p:nvSpPr>
          <p:cNvPr id="6" name="מציין מיקום מספר שקופית 5"/>
          <p:cNvSpPr>
            <a:spLocks noGrp="1"/>
          </p:cNvSpPr>
          <p:nvPr>
            <p:ph type="sldNum" sz="quarter" idx="4"/>
          </p:nvPr>
        </p:nvSpPr>
        <p:spPr>
          <a:xfrm>
            <a:off x="10210800" y="6391656"/>
            <a:ext cx="640080" cy="237744"/>
          </a:xfrm>
          <a:prstGeom prst="rect">
            <a:avLst/>
          </a:prstGeom>
        </p:spPr>
        <p:txBody>
          <a:bodyPr vert="horz" lIns="91440" tIns="45720" rIns="91440" bIns="45720" rtlCol="1" anchor="ctr"/>
          <a:lstStyle>
            <a:lvl1pPr algn="r" latinLnBrk="0">
              <a:defRPr lang="he-IL" sz="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CA8D9AD5-F248-4919-864A-CFD76CC027D6}" type="slidenum">
              <a:rPr lang="he-IL" smtClean="0"/>
              <a:pPr/>
              <a:t>‹#›</a:t>
            </a:fld>
            <a:endParaRPr lang="he-IL"/>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r" defTabSz="914400" rtl="1" eaLnBrk="1" latinLnBrk="0" hangingPunct="1">
        <a:lnSpc>
          <a:spcPct val="90000"/>
        </a:lnSpc>
        <a:spcBef>
          <a:spcPct val="0"/>
        </a:spcBef>
        <a:buFont typeface="Arial" pitchFamily="34" charset="0"/>
        <a:buNone/>
        <a:defRPr lang="he-IL"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274320" indent="-228600" algn="r" defTabSz="914400" rtl="1" eaLnBrk="1" latinLnBrk="0" hangingPunct="1">
        <a:lnSpc>
          <a:spcPct val="90000"/>
        </a:lnSpc>
        <a:spcBef>
          <a:spcPts val="1800"/>
        </a:spcBef>
        <a:buSzPct val="80000"/>
        <a:buFont typeface="Arial" pitchFamily="34" charset="0"/>
        <a:buChar char="•"/>
        <a:defRPr lang="he-IL" sz="2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594360" indent="-228600" algn="r" defTabSz="914400" rtl="1" eaLnBrk="1" latinLnBrk="0" hangingPunct="1">
        <a:lnSpc>
          <a:spcPct val="90000"/>
        </a:lnSpc>
        <a:spcBef>
          <a:spcPts val="1000"/>
        </a:spcBef>
        <a:buSzPct val="80000"/>
        <a:buFont typeface="Arial" pitchFamily="34" charset="0"/>
        <a:buChar char="•"/>
        <a:defRPr lang="he-IL" sz="18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indent="-228600" algn="r" defTabSz="914400" rtl="1" eaLnBrk="1" latinLnBrk="0" hangingPunct="1">
        <a:lnSpc>
          <a:spcPct val="90000"/>
        </a:lnSpc>
        <a:spcBef>
          <a:spcPts val="800"/>
        </a:spcBef>
        <a:buSzPct val="80000"/>
        <a:buFont typeface="Arial" pitchFamily="34" charset="0"/>
        <a:buChar char="•"/>
        <a:defRPr lang="he-IL" sz="16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234440" indent="-228600" algn="r" defTabSz="914400" rtl="1" eaLnBrk="1" latinLnBrk="0" hangingPunct="1">
        <a:lnSpc>
          <a:spcPct val="90000"/>
        </a:lnSpc>
        <a:spcBef>
          <a:spcPts val="800"/>
        </a:spcBef>
        <a:buSzPct val="80000"/>
        <a:buFont typeface="Arial" pitchFamily="34" charset="0"/>
        <a:buChar char="•"/>
        <a:defRPr lang="he-IL" sz="14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554480" indent="-228600" algn="r" defTabSz="914400" rtl="1" eaLnBrk="1" latinLnBrk="0" hangingPunct="1">
        <a:lnSpc>
          <a:spcPct val="90000"/>
        </a:lnSpc>
        <a:spcBef>
          <a:spcPts val="800"/>
        </a:spcBef>
        <a:buSzPct val="80000"/>
        <a:buFont typeface="Arial" pitchFamily="34" charset="0"/>
        <a:buChar char="•"/>
        <a:defRPr lang="he-IL" sz="14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1874520" indent="-228600" algn="r" defTabSz="914400" rtl="1" eaLnBrk="1" latinLnBrk="0" hangingPunct="1">
        <a:lnSpc>
          <a:spcPct val="90000"/>
        </a:lnSpc>
        <a:spcBef>
          <a:spcPts val="800"/>
        </a:spcBef>
        <a:buSzPct val="80000"/>
        <a:buFont typeface="Arial" pitchFamily="34" charset="0"/>
        <a:buChar char="•"/>
        <a:defRPr lang="he-IL" sz="1400" kern="1200">
          <a:solidFill>
            <a:schemeClr val="tx1"/>
          </a:solidFill>
          <a:latin typeface="+mn-lt"/>
          <a:ea typeface="+mn-ea"/>
          <a:cs typeface="+mn-cs"/>
        </a:defRPr>
      </a:lvl6pPr>
      <a:lvl7pPr marL="2194560" indent="-228600" algn="r" defTabSz="914400" rtl="1" eaLnBrk="1" latinLnBrk="0" hangingPunct="1">
        <a:lnSpc>
          <a:spcPct val="90000"/>
        </a:lnSpc>
        <a:spcBef>
          <a:spcPts val="800"/>
        </a:spcBef>
        <a:buSzPct val="80000"/>
        <a:buFont typeface="Arial" pitchFamily="34" charset="0"/>
        <a:buChar char="•"/>
        <a:defRPr lang="he-IL" sz="1400" kern="1200" baseline="0">
          <a:solidFill>
            <a:schemeClr val="tx1"/>
          </a:solidFill>
          <a:latin typeface="+mn-lt"/>
          <a:ea typeface="+mn-ea"/>
          <a:cs typeface="+mn-cs"/>
        </a:defRPr>
      </a:lvl7pPr>
      <a:lvl8pPr marL="2514600" indent="-228600" algn="r" defTabSz="914400" rtl="1" eaLnBrk="1" latinLnBrk="0" hangingPunct="1">
        <a:lnSpc>
          <a:spcPct val="90000"/>
        </a:lnSpc>
        <a:spcBef>
          <a:spcPts val="800"/>
        </a:spcBef>
        <a:buSzPct val="80000"/>
        <a:buFont typeface="Arial" pitchFamily="34" charset="0"/>
        <a:buChar char="•"/>
        <a:defRPr lang="he-IL" sz="1400" kern="1200" baseline="0">
          <a:solidFill>
            <a:schemeClr val="tx1"/>
          </a:solidFill>
          <a:latin typeface="+mn-lt"/>
          <a:ea typeface="+mn-ea"/>
          <a:cs typeface="+mn-cs"/>
        </a:defRPr>
      </a:lvl8pPr>
      <a:lvl9pPr marL="2834640" indent="-228600" algn="r" defTabSz="914400" rtl="1" eaLnBrk="1" latinLnBrk="0" hangingPunct="1">
        <a:lnSpc>
          <a:spcPct val="90000"/>
        </a:lnSpc>
        <a:spcBef>
          <a:spcPts val="800"/>
        </a:spcBef>
        <a:buSzPct val="80000"/>
        <a:buFont typeface="Arial" pitchFamily="34" charset="0"/>
        <a:buChar char="•"/>
        <a:defRPr lang="he-IL" sz="1400" kern="1200" baseline="0">
          <a:solidFill>
            <a:schemeClr val="tx1"/>
          </a:solidFill>
          <a:latin typeface="+mn-lt"/>
          <a:ea typeface="+mn-ea"/>
          <a:cs typeface="+mn-cs"/>
        </a:defRPr>
      </a:lvl9pPr>
    </p:bodyStyle>
    <p:otherStyle>
      <a:defPPr>
        <a:defRPr lang="he-IL"/>
      </a:defPPr>
      <a:lvl1pPr marL="0" algn="r" defTabSz="914400" rtl="1" eaLnBrk="1" latinLnBrk="0" hangingPunct="1">
        <a:defRPr lang="he-IL" sz="1800" kern="1200">
          <a:solidFill>
            <a:schemeClr val="tx1"/>
          </a:solidFill>
          <a:latin typeface="+mn-lt"/>
          <a:ea typeface="+mn-ea"/>
          <a:cs typeface="+mn-cs"/>
        </a:defRPr>
      </a:lvl1pPr>
      <a:lvl2pPr marL="457200" algn="r" defTabSz="914400" rtl="1" eaLnBrk="1" latinLnBrk="0" hangingPunct="1">
        <a:defRPr lang="he-IL" sz="1800" kern="1200">
          <a:solidFill>
            <a:schemeClr val="tx1"/>
          </a:solidFill>
          <a:latin typeface="+mn-lt"/>
          <a:ea typeface="+mn-ea"/>
          <a:cs typeface="+mn-cs"/>
        </a:defRPr>
      </a:lvl2pPr>
      <a:lvl3pPr marL="914400" algn="r" defTabSz="914400" rtl="1" eaLnBrk="1" latinLnBrk="0" hangingPunct="1">
        <a:defRPr lang="he-IL" sz="1800" kern="1200">
          <a:solidFill>
            <a:schemeClr val="tx1"/>
          </a:solidFill>
          <a:latin typeface="+mn-lt"/>
          <a:ea typeface="+mn-ea"/>
          <a:cs typeface="+mn-cs"/>
        </a:defRPr>
      </a:lvl3pPr>
      <a:lvl4pPr marL="1371600" algn="r" defTabSz="914400" rtl="1" eaLnBrk="1" latinLnBrk="0" hangingPunct="1">
        <a:defRPr lang="he-IL" sz="1800" kern="1200">
          <a:solidFill>
            <a:schemeClr val="tx1"/>
          </a:solidFill>
          <a:latin typeface="+mn-lt"/>
          <a:ea typeface="+mn-ea"/>
          <a:cs typeface="+mn-cs"/>
        </a:defRPr>
      </a:lvl4pPr>
      <a:lvl5pPr marL="1828800" algn="r" defTabSz="914400" rtl="1" eaLnBrk="1" latinLnBrk="0" hangingPunct="1">
        <a:defRPr lang="he-IL" sz="1800" kern="1200">
          <a:solidFill>
            <a:schemeClr val="tx1"/>
          </a:solidFill>
          <a:latin typeface="+mn-lt"/>
          <a:ea typeface="+mn-ea"/>
          <a:cs typeface="+mn-cs"/>
        </a:defRPr>
      </a:lvl5pPr>
      <a:lvl6pPr marL="2286000" algn="r" defTabSz="914400" rtl="1" eaLnBrk="1" latinLnBrk="0" hangingPunct="1">
        <a:defRPr lang="he-IL" sz="1800" kern="1200">
          <a:solidFill>
            <a:schemeClr val="tx1"/>
          </a:solidFill>
          <a:latin typeface="+mn-lt"/>
          <a:ea typeface="+mn-ea"/>
          <a:cs typeface="+mn-cs"/>
        </a:defRPr>
      </a:lvl6pPr>
      <a:lvl7pPr marL="2743200" algn="r" defTabSz="914400" rtl="1" eaLnBrk="1" latinLnBrk="0" hangingPunct="1">
        <a:defRPr lang="he-IL" sz="1800" kern="1200">
          <a:solidFill>
            <a:schemeClr val="tx1"/>
          </a:solidFill>
          <a:latin typeface="+mn-lt"/>
          <a:ea typeface="+mn-ea"/>
          <a:cs typeface="+mn-cs"/>
        </a:defRPr>
      </a:lvl7pPr>
      <a:lvl8pPr marL="3200400" algn="r" defTabSz="914400" rtl="1" eaLnBrk="1" latinLnBrk="0" hangingPunct="1">
        <a:defRPr lang="he-IL" sz="1800" kern="1200">
          <a:solidFill>
            <a:schemeClr val="tx1"/>
          </a:solidFill>
          <a:latin typeface="+mn-lt"/>
          <a:ea typeface="+mn-ea"/>
          <a:cs typeface="+mn-cs"/>
        </a:defRPr>
      </a:lvl8pPr>
      <a:lvl9pPr marL="3657600" algn="r" defTabSz="914400" rtl="1" eaLnBrk="1" latinLnBrk="0" hangingPunct="1">
        <a:defRPr lang="he-IL"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3840" userDrawn="1">
          <p15:clr>
            <a:srgbClr val="F26B43"/>
          </p15:clr>
        </p15:guide>
        <p15:guide id="5"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pPr algn="r" rtl="1"/>
            <a:r>
              <a:rPr lang="he-IL" dirty="0" smtClean="0"/>
              <a:t>יראה, ברכה, שמחה.</a:t>
            </a:r>
            <a:br>
              <a:rPr lang="he-IL" dirty="0" smtClean="0"/>
            </a:br>
            <a:r>
              <a:rPr lang="he-IL" dirty="0" smtClean="0"/>
              <a:t>היחס אל הקדש בתנ"ך</a:t>
            </a:r>
            <a:endParaRPr lang="he-IL" dirty="0"/>
          </a:p>
        </p:txBody>
      </p:sp>
      <p:sp>
        <p:nvSpPr>
          <p:cNvPr id="3" name="כותרת משנה 2"/>
          <p:cNvSpPr>
            <a:spLocks noGrp="1"/>
          </p:cNvSpPr>
          <p:nvPr>
            <p:ph type="subTitle" idx="1"/>
          </p:nvPr>
        </p:nvSpPr>
        <p:spPr/>
        <p:txBody>
          <a:bodyPr/>
          <a:lstStyle/>
          <a:p>
            <a:pPr algn="r" rtl="1"/>
            <a:r>
              <a:rPr lang="he-IL" dirty="0" smtClean="0"/>
              <a:t>דרך סוגיית העלאת הארון</a:t>
            </a:r>
            <a:endParaRPr lang="he-IL" dirty="0"/>
          </a:p>
        </p:txBody>
      </p:sp>
    </p:spTree>
    <p:extLst>
      <p:ext uri="{BB962C8B-B14F-4D97-AF65-F5344CB8AC3E}">
        <p14:creationId xmlns:p14="http://schemas.microsoft.com/office/powerpoint/2010/main" val="26715426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647190" y="1975758"/>
            <a:ext cx="9210988" cy="4495800"/>
          </a:xfrm>
        </p:spPr>
        <p:style>
          <a:lnRef idx="2">
            <a:schemeClr val="accent1">
              <a:shade val="50000"/>
            </a:schemeClr>
          </a:lnRef>
          <a:fillRef idx="1">
            <a:schemeClr val="accent1"/>
          </a:fillRef>
          <a:effectRef idx="0">
            <a:schemeClr val="accent1"/>
          </a:effectRef>
          <a:fontRef idx="minor">
            <a:schemeClr val="lt1"/>
          </a:fontRef>
        </p:style>
        <p:txBody>
          <a:bodyPr rtlCol="1" anchor="ctr">
            <a:normAutofit/>
          </a:bodyPr>
          <a:lstStyle/>
          <a:p>
            <a:pPr marL="0" indent="0">
              <a:buNone/>
            </a:pPr>
            <a:r>
              <a:rPr lang="he-IL" sz="2400" b="1" dirty="0" smtClean="0">
                <a:latin typeface="Narkisim" panose="020E0502050101010101" pitchFamily="34" charset="-79"/>
                <a:cs typeface="Narkisim" panose="020E0502050101010101" pitchFamily="34" charset="-79"/>
              </a:rPr>
              <a:t>שמות י"ט:</a:t>
            </a:r>
          </a:p>
          <a:p>
            <a:pPr marL="0" indent="0">
              <a:buNone/>
            </a:pPr>
            <a:r>
              <a:rPr lang="he-IL" sz="2400" dirty="0" smtClean="0">
                <a:latin typeface="Narkisim" panose="020E0502050101010101" pitchFamily="34" charset="-79"/>
                <a:cs typeface="Narkisim" panose="020E0502050101010101" pitchFamily="34" charset="-79"/>
              </a:rPr>
              <a:t> </a:t>
            </a:r>
            <a:r>
              <a:rPr lang="he-IL" sz="2400" dirty="0">
                <a:latin typeface="Narkisim" panose="020E0502050101010101" pitchFamily="34" charset="-79"/>
                <a:cs typeface="Narkisim" panose="020E0502050101010101" pitchFamily="34" charset="-79"/>
              </a:rPr>
              <a:t>י וַיֹּאמֶר </a:t>
            </a:r>
            <a:r>
              <a:rPr lang="he-IL" sz="2400" dirty="0" smtClean="0">
                <a:latin typeface="Narkisim" panose="020E0502050101010101" pitchFamily="34" charset="-79"/>
                <a:cs typeface="Narkisim" panose="020E0502050101010101" pitchFamily="34" charset="-79"/>
              </a:rPr>
              <a:t>ה' </a:t>
            </a:r>
            <a:r>
              <a:rPr lang="he-IL" sz="2400" dirty="0">
                <a:latin typeface="Narkisim" panose="020E0502050101010101" pitchFamily="34" charset="-79"/>
                <a:cs typeface="Narkisim" panose="020E0502050101010101" pitchFamily="34" charset="-79"/>
              </a:rPr>
              <a:t>אֶל-מֹשֶׁה לֵךְ אֶל-הָעָם </a:t>
            </a:r>
            <a:r>
              <a:rPr lang="he-IL" sz="2400" b="1" dirty="0" err="1">
                <a:solidFill>
                  <a:schemeClr val="tx1"/>
                </a:solidFill>
                <a:latin typeface="Narkisim" panose="020E0502050101010101" pitchFamily="34" charset="-79"/>
                <a:cs typeface="Narkisim" panose="020E0502050101010101" pitchFamily="34" charset="-79"/>
              </a:rPr>
              <a:t>וְקִדַּשְׁתָּם</a:t>
            </a:r>
            <a:r>
              <a:rPr lang="he-IL" sz="2400" b="1" dirty="0">
                <a:solidFill>
                  <a:schemeClr val="tx1"/>
                </a:solidFill>
                <a:latin typeface="Narkisim" panose="020E0502050101010101" pitchFamily="34" charset="-79"/>
                <a:cs typeface="Narkisim" panose="020E0502050101010101" pitchFamily="34" charset="-79"/>
              </a:rPr>
              <a:t> הַיּוֹם וּמָחָר וְכִבְּסוּ שִׂמְלֹתָם.</a:t>
            </a:r>
            <a:r>
              <a:rPr lang="he-IL" sz="2400" dirty="0">
                <a:latin typeface="Narkisim" panose="020E0502050101010101" pitchFamily="34" charset="-79"/>
                <a:cs typeface="Narkisim" panose="020E0502050101010101" pitchFamily="34" charset="-79"/>
              </a:rPr>
              <a:t>  יא </a:t>
            </a:r>
            <a:r>
              <a:rPr lang="he-IL" sz="2400" b="1" dirty="0">
                <a:solidFill>
                  <a:schemeClr val="tx1"/>
                </a:solidFill>
                <a:latin typeface="Narkisim" panose="020E0502050101010101" pitchFamily="34" charset="-79"/>
                <a:cs typeface="Narkisim" panose="020E0502050101010101" pitchFamily="34" charset="-79"/>
              </a:rPr>
              <a:t>וְהָיוּ </a:t>
            </a:r>
            <a:r>
              <a:rPr lang="he-IL" sz="2400" b="1" dirty="0" err="1">
                <a:solidFill>
                  <a:schemeClr val="tx1"/>
                </a:solidFill>
                <a:latin typeface="Narkisim" panose="020E0502050101010101" pitchFamily="34" charset="-79"/>
                <a:cs typeface="Narkisim" panose="020E0502050101010101" pitchFamily="34" charset="-79"/>
              </a:rPr>
              <a:t>נְכֹנִים</a:t>
            </a:r>
            <a:r>
              <a:rPr lang="he-IL" sz="2400" dirty="0">
                <a:latin typeface="Narkisim" panose="020E0502050101010101" pitchFamily="34" charset="-79"/>
                <a:cs typeface="Narkisim" panose="020E0502050101010101" pitchFamily="34" charset="-79"/>
              </a:rPr>
              <a:t> לַיּוֹם הַשְּׁלִישִׁי  כִּי בַּיּוֹם </a:t>
            </a:r>
            <a:r>
              <a:rPr lang="he-IL" sz="2400" dirty="0" err="1">
                <a:latin typeface="Narkisim" panose="020E0502050101010101" pitchFamily="34" charset="-79"/>
                <a:cs typeface="Narkisim" panose="020E0502050101010101" pitchFamily="34" charset="-79"/>
              </a:rPr>
              <a:t>הַשְּׁלִשִׁי</a:t>
            </a:r>
            <a:r>
              <a:rPr lang="he-IL" sz="2400" dirty="0">
                <a:latin typeface="Narkisim" panose="020E0502050101010101" pitchFamily="34" charset="-79"/>
                <a:cs typeface="Narkisim" panose="020E0502050101010101" pitchFamily="34" charset="-79"/>
              </a:rPr>
              <a:t> יֵרֵד יְהוָה לְעֵינֵי כָל-הָעָם עַל-הַר סִינָי.  </a:t>
            </a:r>
            <a:r>
              <a:rPr lang="he-IL" sz="2400" dirty="0" err="1">
                <a:latin typeface="Narkisim" panose="020E0502050101010101" pitchFamily="34" charset="-79"/>
                <a:cs typeface="Narkisim" panose="020E0502050101010101" pitchFamily="34" charset="-79"/>
              </a:rPr>
              <a:t>יב</a:t>
            </a:r>
            <a:r>
              <a:rPr lang="he-IL" sz="2400" dirty="0">
                <a:latin typeface="Narkisim" panose="020E0502050101010101" pitchFamily="34" charset="-79"/>
                <a:cs typeface="Narkisim" panose="020E0502050101010101" pitchFamily="34" charset="-79"/>
              </a:rPr>
              <a:t> </a:t>
            </a:r>
            <a:r>
              <a:rPr lang="he-IL" sz="2400" b="1" dirty="0">
                <a:solidFill>
                  <a:schemeClr val="tx1"/>
                </a:solidFill>
                <a:latin typeface="Narkisim" panose="020E0502050101010101" pitchFamily="34" charset="-79"/>
                <a:cs typeface="Narkisim" panose="020E0502050101010101" pitchFamily="34" charset="-79"/>
              </a:rPr>
              <a:t>וְהִגְבַּלְתָּ אֶת-הָעָם </a:t>
            </a:r>
            <a:r>
              <a:rPr lang="he-IL" sz="2400" dirty="0">
                <a:latin typeface="Narkisim" panose="020E0502050101010101" pitchFamily="34" charset="-79"/>
                <a:cs typeface="Narkisim" panose="020E0502050101010101" pitchFamily="34" charset="-79"/>
              </a:rPr>
              <a:t>סָבִיב </a:t>
            </a:r>
            <a:r>
              <a:rPr lang="he-IL" sz="2400" dirty="0" err="1">
                <a:latin typeface="Narkisim" panose="020E0502050101010101" pitchFamily="34" charset="-79"/>
                <a:cs typeface="Narkisim" panose="020E0502050101010101" pitchFamily="34" charset="-79"/>
              </a:rPr>
              <a:t>לֵאמֹר</a:t>
            </a:r>
            <a:r>
              <a:rPr lang="he-IL" sz="2400" dirty="0">
                <a:latin typeface="Narkisim" panose="020E0502050101010101" pitchFamily="34" charset="-79"/>
                <a:cs typeface="Narkisim" panose="020E0502050101010101" pitchFamily="34" charset="-79"/>
              </a:rPr>
              <a:t> </a:t>
            </a:r>
            <a:r>
              <a:rPr lang="he-IL" sz="2400" b="1" dirty="0" err="1">
                <a:solidFill>
                  <a:schemeClr val="tx1"/>
                </a:solidFill>
                <a:latin typeface="Narkisim" panose="020E0502050101010101" pitchFamily="34" charset="-79"/>
                <a:cs typeface="Narkisim" panose="020E0502050101010101" pitchFamily="34" charset="-79"/>
              </a:rPr>
              <a:t>הִשָּׁמְרו</a:t>
            </a:r>
            <a:r>
              <a:rPr lang="he-IL" sz="2400" b="1" dirty="0">
                <a:solidFill>
                  <a:schemeClr val="tx1"/>
                </a:solidFill>
                <a:latin typeface="Narkisim" panose="020E0502050101010101" pitchFamily="34" charset="-79"/>
                <a:cs typeface="Narkisim" panose="020E0502050101010101" pitchFamily="34" charset="-79"/>
              </a:rPr>
              <a:t>ּ לָכֶם עֲלוֹת בָּהָר וּנְגֹעַ בְּקָצֵהוּ</a:t>
            </a:r>
            <a:r>
              <a:rPr lang="he-IL" sz="2400" dirty="0">
                <a:latin typeface="Narkisim" panose="020E0502050101010101" pitchFamily="34" charset="-79"/>
                <a:cs typeface="Narkisim" panose="020E0502050101010101" pitchFamily="34" charset="-79"/>
              </a:rPr>
              <a:t>  כָּל-הַנֹּגֵעַ בָּהָר מוֹת יוּמָת.  </a:t>
            </a:r>
            <a:r>
              <a:rPr lang="he-IL" sz="2400" dirty="0" err="1">
                <a:latin typeface="Narkisim" panose="020E0502050101010101" pitchFamily="34" charset="-79"/>
                <a:cs typeface="Narkisim" panose="020E0502050101010101" pitchFamily="34" charset="-79"/>
              </a:rPr>
              <a:t>יג</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לֹא-תִגַּע</a:t>
            </a:r>
            <a:r>
              <a:rPr lang="he-IL" sz="2400" dirty="0">
                <a:latin typeface="Narkisim" panose="020E0502050101010101" pitchFamily="34" charset="-79"/>
                <a:cs typeface="Narkisim" panose="020E0502050101010101" pitchFamily="34" charset="-79"/>
              </a:rPr>
              <a:t> בּוֹ יָד כִּי-סָקוֹל יִסָּקֵל אוֹ-יָרֹה יִיָּרֶה אִם-בְּהֵמָה אִם-אִישׁ לֹא יִחְיֶה בִּמְשֹׁךְ </a:t>
            </a:r>
            <a:r>
              <a:rPr lang="he-IL" sz="2400" dirty="0" err="1">
                <a:latin typeface="Narkisim" panose="020E0502050101010101" pitchFamily="34" charset="-79"/>
                <a:cs typeface="Narkisim" panose="020E0502050101010101" pitchFamily="34" charset="-79"/>
              </a:rPr>
              <a:t>הַיֹּבֵל</a:t>
            </a:r>
            <a:r>
              <a:rPr lang="he-IL" sz="2400" dirty="0">
                <a:latin typeface="Narkisim" panose="020E0502050101010101" pitchFamily="34" charset="-79"/>
                <a:cs typeface="Narkisim" panose="020E0502050101010101" pitchFamily="34" charset="-79"/>
              </a:rPr>
              <a:t> הֵמָּה יַעֲלוּ בָהָר</a:t>
            </a:r>
            <a:r>
              <a:rPr lang="he-IL" sz="2400" dirty="0" smtClean="0">
                <a:latin typeface="Narkisim" panose="020E0502050101010101" pitchFamily="34" charset="-79"/>
                <a:cs typeface="Narkisim" panose="020E0502050101010101" pitchFamily="34" charset="-79"/>
              </a:rPr>
              <a:t>...</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טז</a:t>
            </a:r>
            <a:r>
              <a:rPr lang="he-IL" sz="2400" dirty="0">
                <a:latin typeface="Narkisim" panose="020E0502050101010101" pitchFamily="34" charset="-79"/>
                <a:cs typeface="Narkisim" panose="020E0502050101010101" pitchFamily="34" charset="-79"/>
              </a:rPr>
              <a:t> וַיְהִי בַיּוֹם הַשְּׁלִישִׁי בִּהְיֹת הַבֹּקֶר </a:t>
            </a:r>
            <a:r>
              <a:rPr lang="he-IL" sz="2800" b="1" dirty="0">
                <a:solidFill>
                  <a:schemeClr val="tx1"/>
                </a:solidFill>
                <a:latin typeface="Narkisim" panose="020E0502050101010101" pitchFamily="34" charset="-79"/>
                <a:cs typeface="Narkisim" panose="020E0502050101010101" pitchFamily="34" charset="-79"/>
              </a:rPr>
              <a:t>וַיְהִי קֹלֹת וּבְרָקִים וְעָנָן כָּבֵד עַל-הָהָר וְקֹל שֹׁפָר חָזָק מְאֹד וַיֶּחֱרַד כָּל-הָעָם אֲשֶׁר בַּמַּחֲנֶה.</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יז</a:t>
            </a:r>
            <a:r>
              <a:rPr lang="he-IL" sz="2400" dirty="0">
                <a:latin typeface="Narkisim" panose="020E0502050101010101" pitchFamily="34" charset="-79"/>
                <a:cs typeface="Narkisim" panose="020E0502050101010101" pitchFamily="34" charset="-79"/>
              </a:rPr>
              <a:t> וַיּוֹצֵא מֹשֶׁה אֶת-הָעָם לִקְרַאת </a:t>
            </a:r>
            <a:r>
              <a:rPr lang="he-IL" sz="2400" dirty="0" err="1" smtClean="0">
                <a:latin typeface="Narkisim" panose="020E0502050101010101" pitchFamily="34" charset="-79"/>
                <a:cs typeface="Narkisim" panose="020E0502050101010101" pitchFamily="34" charset="-79"/>
              </a:rPr>
              <a:t>הָאֱלֹקים</a:t>
            </a:r>
            <a:r>
              <a:rPr lang="he-IL" sz="2400" dirty="0" smtClean="0">
                <a:latin typeface="Narkisim" panose="020E0502050101010101" pitchFamily="34" charset="-79"/>
                <a:cs typeface="Narkisim" panose="020E0502050101010101" pitchFamily="34" charset="-79"/>
              </a:rPr>
              <a:t> </a:t>
            </a:r>
            <a:r>
              <a:rPr lang="he-IL" sz="2400" dirty="0">
                <a:latin typeface="Narkisim" panose="020E0502050101010101" pitchFamily="34" charset="-79"/>
                <a:cs typeface="Narkisim" panose="020E0502050101010101" pitchFamily="34" charset="-79"/>
              </a:rPr>
              <a:t>מִן-הַמַּחֲנֶה </a:t>
            </a:r>
            <a:r>
              <a:rPr lang="he-IL" sz="2400" dirty="0" err="1">
                <a:latin typeface="Narkisim" panose="020E0502050101010101" pitchFamily="34" charset="-79"/>
                <a:cs typeface="Narkisim" panose="020E0502050101010101" pitchFamily="34" charset="-79"/>
              </a:rPr>
              <a:t>וַיִּתְיַצְּבו</a:t>
            </a:r>
            <a:r>
              <a:rPr lang="he-IL" sz="2400" dirty="0">
                <a:latin typeface="Narkisim" panose="020E0502050101010101" pitchFamily="34" charset="-79"/>
                <a:cs typeface="Narkisim" panose="020E0502050101010101" pitchFamily="34" charset="-79"/>
              </a:rPr>
              <a:t>ּ בְּתַחְתִּית הָהָר.  </a:t>
            </a:r>
            <a:r>
              <a:rPr lang="he-IL" sz="2400" dirty="0" err="1">
                <a:latin typeface="Narkisim" panose="020E0502050101010101" pitchFamily="34" charset="-79"/>
                <a:cs typeface="Narkisim" panose="020E0502050101010101" pitchFamily="34" charset="-79"/>
              </a:rPr>
              <a:t>יח</a:t>
            </a:r>
            <a:r>
              <a:rPr lang="he-IL" sz="2400" dirty="0">
                <a:latin typeface="Narkisim" panose="020E0502050101010101" pitchFamily="34" charset="-79"/>
                <a:cs typeface="Narkisim" panose="020E0502050101010101" pitchFamily="34" charset="-79"/>
              </a:rPr>
              <a:t> וְהַר סִינַי עָשַׁן כֻּלּוֹ מִפְּנֵי אֲשֶׁר יָרַד עָלָיו יְהוָה בָּאֵשׁ וַיַּעַל עֲשָׁנוֹ כְּעֶשֶׁן הַכִּבְשָׁן </a:t>
            </a:r>
            <a:r>
              <a:rPr lang="he-IL" sz="2400" b="1" dirty="0">
                <a:solidFill>
                  <a:schemeClr val="tx1"/>
                </a:solidFill>
                <a:latin typeface="Narkisim" panose="020E0502050101010101" pitchFamily="34" charset="-79"/>
                <a:cs typeface="Narkisim" panose="020E0502050101010101" pitchFamily="34" charset="-79"/>
              </a:rPr>
              <a:t>וַיֶּחֱרַד כָּל-הָהָר מְאֹד.</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יט</a:t>
            </a:r>
            <a:r>
              <a:rPr lang="he-IL" sz="2400" dirty="0">
                <a:latin typeface="Narkisim" panose="020E0502050101010101" pitchFamily="34" charset="-79"/>
                <a:cs typeface="Narkisim" panose="020E0502050101010101" pitchFamily="34" charset="-79"/>
              </a:rPr>
              <a:t> וַיְהִי קוֹל הַשֹּׁפָר הוֹלֵךְ וְחָזֵק מְאֹד מֹשֶׁה יְדַבֵּר </a:t>
            </a:r>
            <a:r>
              <a:rPr lang="he-IL" sz="2400" dirty="0" err="1" smtClean="0">
                <a:latin typeface="Narkisim" panose="020E0502050101010101" pitchFamily="34" charset="-79"/>
                <a:cs typeface="Narkisim" panose="020E0502050101010101" pitchFamily="34" charset="-79"/>
              </a:rPr>
              <a:t>וְהָאֱלֹקים</a:t>
            </a:r>
            <a:r>
              <a:rPr lang="he-IL" sz="2400" dirty="0" smtClean="0">
                <a:latin typeface="Narkisim" panose="020E0502050101010101" pitchFamily="34" charset="-79"/>
                <a:cs typeface="Narkisim" panose="020E0502050101010101" pitchFamily="34" charset="-79"/>
              </a:rPr>
              <a:t> </a:t>
            </a:r>
            <a:r>
              <a:rPr lang="he-IL" sz="2400" dirty="0">
                <a:latin typeface="Narkisim" panose="020E0502050101010101" pitchFamily="34" charset="-79"/>
                <a:cs typeface="Narkisim" panose="020E0502050101010101" pitchFamily="34" charset="-79"/>
              </a:rPr>
              <a:t>יַעֲנֶנּוּ בְקוֹל. </a:t>
            </a:r>
            <a:endParaRPr lang="he-IL" sz="2400" dirty="0">
              <a:solidFill>
                <a:schemeClr val="lt1"/>
              </a:solidFill>
              <a:latin typeface="Narkisim" panose="020E0502050101010101" pitchFamily="34" charset="-79"/>
              <a:cs typeface="Narkisim" panose="020E0502050101010101" pitchFamily="34" charset="-79"/>
            </a:endParaRPr>
          </a:p>
        </p:txBody>
      </p:sp>
      <p:sp>
        <p:nvSpPr>
          <p:cNvPr id="5" name="כותרת 12"/>
          <p:cNvSpPr txBox="1">
            <a:spLocks/>
          </p:cNvSpPr>
          <p:nvPr/>
        </p:nvSpPr>
        <p:spPr>
          <a:xfrm>
            <a:off x="1348418" y="0"/>
            <a:ext cx="9509760" cy="1088136"/>
          </a:xfrm>
          <a:prstGeom prst="rect">
            <a:avLst/>
          </a:prstGeom>
        </p:spPr>
        <p:txBody>
          <a:bodyPr vert="horz" lIns="91440" tIns="45720" rIns="91440" bIns="45720" rtlCol="1" anchor="b">
            <a:normAutofit/>
          </a:bodyPr>
          <a:lstStyle>
            <a:lvl1pPr marL="0" indent="0" algn="r" defTabSz="914400" rtl="1" eaLnBrk="1" latinLnBrk="0" hangingPunct="1">
              <a:lnSpc>
                <a:spcPct val="90000"/>
              </a:lnSpc>
              <a:spcBef>
                <a:spcPct val="0"/>
              </a:spcBef>
              <a:buFont typeface="Arial" pitchFamily="34" charset="0"/>
              <a:buNone/>
              <a:defRPr lang="he-IL"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a:lstStyle>
          <a:p>
            <a:r>
              <a:rPr lang="he-IL" dirty="0" smtClean="0"/>
              <a:t>היכן מצינו יראה ודיוק כהכנה לעיסוק בקודש?</a:t>
            </a:r>
            <a:endParaRPr lang="he-IL" dirty="0"/>
          </a:p>
        </p:txBody>
      </p:sp>
    </p:spTree>
    <p:extLst>
      <p:ext uri="{BB962C8B-B14F-4D97-AF65-F5344CB8AC3E}">
        <p14:creationId xmlns:p14="http://schemas.microsoft.com/office/powerpoint/2010/main" val="15768412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705248" y="2776002"/>
            <a:ext cx="9210988" cy="2758948"/>
          </a:xfrm>
        </p:spPr>
        <p:style>
          <a:lnRef idx="2">
            <a:schemeClr val="accent1">
              <a:shade val="50000"/>
            </a:schemeClr>
          </a:lnRef>
          <a:fillRef idx="1">
            <a:schemeClr val="accent1"/>
          </a:fillRef>
          <a:effectRef idx="0">
            <a:schemeClr val="accent1"/>
          </a:effectRef>
          <a:fontRef idx="minor">
            <a:schemeClr val="lt1"/>
          </a:fontRef>
        </p:style>
        <p:txBody>
          <a:bodyPr rtlCol="1" anchor="ctr">
            <a:normAutofit/>
          </a:bodyPr>
          <a:lstStyle/>
          <a:p>
            <a:pPr marL="0" indent="0">
              <a:buNone/>
            </a:pPr>
            <a:r>
              <a:rPr lang="he-IL" sz="2400" b="1" dirty="0">
                <a:solidFill>
                  <a:schemeClr val="lt1"/>
                </a:solidFill>
                <a:latin typeface="Narkisim" panose="020E0502050101010101" pitchFamily="34" charset="-79"/>
                <a:ea typeface="+mn-ea"/>
                <a:cs typeface="Narkisim" panose="020E0502050101010101" pitchFamily="34" charset="-79"/>
              </a:rPr>
              <a:t>ויקרא </a:t>
            </a:r>
            <a:r>
              <a:rPr lang="he-IL" sz="2400" b="1" dirty="0" smtClean="0">
                <a:solidFill>
                  <a:schemeClr val="lt1"/>
                </a:solidFill>
                <a:latin typeface="Narkisim" panose="020E0502050101010101" pitchFamily="34" charset="-79"/>
                <a:ea typeface="+mn-ea"/>
                <a:cs typeface="Narkisim" panose="020E0502050101010101" pitchFamily="34" charset="-79"/>
              </a:rPr>
              <a:t>ט"ז:</a:t>
            </a:r>
          </a:p>
          <a:p>
            <a:pPr marL="0" indent="0">
              <a:buNone/>
            </a:pPr>
            <a:r>
              <a:rPr lang="he-IL" sz="2400" dirty="0">
                <a:latin typeface="Narkisim" panose="020E0502050101010101" pitchFamily="34" charset="-79"/>
                <a:cs typeface="Narkisim" panose="020E0502050101010101" pitchFamily="34" charset="-79"/>
              </a:rPr>
              <a:t>א וַיְדַבֵּר יְהוָה אֶל מֹשֶׁה </a:t>
            </a:r>
            <a:r>
              <a:rPr lang="he-IL" sz="2400" b="1" dirty="0">
                <a:solidFill>
                  <a:schemeClr val="tx1"/>
                </a:solidFill>
                <a:latin typeface="Narkisim" panose="020E0502050101010101" pitchFamily="34" charset="-79"/>
                <a:cs typeface="Narkisim" panose="020E0502050101010101" pitchFamily="34" charset="-79"/>
              </a:rPr>
              <a:t>אַחֲרֵי מוֹת שְׁנֵי בְּנֵי אַהֲרֹן </a:t>
            </a:r>
            <a:r>
              <a:rPr lang="he-IL" sz="2400" dirty="0">
                <a:latin typeface="Narkisim" panose="020E0502050101010101" pitchFamily="34" charset="-79"/>
                <a:cs typeface="Narkisim" panose="020E0502050101010101" pitchFamily="34" charset="-79"/>
              </a:rPr>
              <a:t>בְּקָרְבָתָם לִפְנֵי יְהוָה וַיָּמֻתוּ. ב וַיֹּאמֶר יְהוָה אֶל מֹשֶׁה דַּבֵּר אֶל אַהֲרֹן אָחִיךָ וְאַל יָבֹא בְכָל עֵת אֶל הַקֹּדֶשׁ מִבֵּית לַפָּרֹכֶת אֶל פְּנֵי </a:t>
            </a:r>
            <a:r>
              <a:rPr lang="he-IL" sz="2400" dirty="0" err="1">
                <a:latin typeface="Narkisim" panose="020E0502050101010101" pitchFamily="34" charset="-79"/>
                <a:cs typeface="Narkisim" panose="020E0502050101010101" pitchFamily="34" charset="-79"/>
              </a:rPr>
              <a:t>הַכַּפֹּרֶת</a:t>
            </a:r>
            <a:r>
              <a:rPr lang="he-IL" sz="2400" dirty="0">
                <a:latin typeface="Narkisim" panose="020E0502050101010101" pitchFamily="34" charset="-79"/>
                <a:cs typeface="Narkisim" panose="020E0502050101010101" pitchFamily="34" charset="-79"/>
              </a:rPr>
              <a:t> אֲשֶׁר עַל </a:t>
            </a:r>
            <a:r>
              <a:rPr lang="he-IL" sz="2400" dirty="0" err="1">
                <a:latin typeface="Narkisim" panose="020E0502050101010101" pitchFamily="34" charset="-79"/>
                <a:cs typeface="Narkisim" panose="020E0502050101010101" pitchFamily="34" charset="-79"/>
              </a:rPr>
              <a:t>הָאָרֹן</a:t>
            </a:r>
            <a:r>
              <a:rPr lang="he-IL" sz="2400" dirty="0">
                <a:latin typeface="Narkisim" panose="020E0502050101010101" pitchFamily="34" charset="-79"/>
                <a:cs typeface="Narkisim" panose="020E0502050101010101" pitchFamily="34" charset="-79"/>
              </a:rPr>
              <a:t> וְלֹא יָמוּת כִּי בֶּעָנָן אֵרָאֶה עַל </a:t>
            </a:r>
            <a:r>
              <a:rPr lang="he-IL" sz="2400" dirty="0" err="1">
                <a:latin typeface="Narkisim" panose="020E0502050101010101" pitchFamily="34" charset="-79"/>
                <a:cs typeface="Narkisim" panose="020E0502050101010101" pitchFamily="34" charset="-79"/>
              </a:rPr>
              <a:t>הַכַּפֹּרֶת</a:t>
            </a:r>
            <a:r>
              <a:rPr lang="he-IL" sz="2400" dirty="0">
                <a:latin typeface="Narkisim" panose="020E0502050101010101" pitchFamily="34" charset="-79"/>
                <a:cs typeface="Narkisim" panose="020E0502050101010101" pitchFamily="34" charset="-79"/>
              </a:rPr>
              <a:t>. ג </a:t>
            </a:r>
            <a:r>
              <a:rPr lang="he-IL" sz="2400" b="1" dirty="0">
                <a:solidFill>
                  <a:schemeClr val="tx1"/>
                </a:solidFill>
                <a:latin typeface="Narkisim" panose="020E0502050101010101" pitchFamily="34" charset="-79"/>
                <a:cs typeface="Narkisim" panose="020E0502050101010101" pitchFamily="34" charset="-79"/>
              </a:rPr>
              <a:t>בְּזֹאת יָבֹא אַהֲרֹן אֶל הַקֹּדֶשׁ</a:t>
            </a:r>
            <a:r>
              <a:rPr lang="he-IL" sz="2400" dirty="0">
                <a:latin typeface="Narkisim" panose="020E0502050101010101" pitchFamily="34" charset="-79"/>
                <a:cs typeface="Narkisim" panose="020E0502050101010101" pitchFamily="34" charset="-79"/>
              </a:rPr>
              <a:t> בְּפַר בֶּן בָּקָר לְחַטָּאת וְאַיִל לְעֹלָה. ד </a:t>
            </a:r>
            <a:r>
              <a:rPr lang="he-IL" sz="2400" dirty="0" err="1">
                <a:latin typeface="Narkisim" panose="020E0502050101010101" pitchFamily="34" charset="-79"/>
                <a:cs typeface="Narkisim" panose="020E0502050101010101" pitchFamily="34" charset="-79"/>
              </a:rPr>
              <a:t>כְּתֹנֶת</a:t>
            </a:r>
            <a:r>
              <a:rPr lang="he-IL" sz="2400" dirty="0">
                <a:latin typeface="Narkisim" panose="020E0502050101010101" pitchFamily="34" charset="-79"/>
                <a:cs typeface="Narkisim" panose="020E0502050101010101" pitchFamily="34" charset="-79"/>
              </a:rPr>
              <a:t> בַּד קֹדֶשׁ יִלְבָּשׁ וּמִכְנְסֵי בַד יִהְיוּ עַל בְּשָׂרוֹ וּבְאַבְנֵט בַּד </a:t>
            </a:r>
            <a:r>
              <a:rPr lang="he-IL" sz="2400" dirty="0" err="1">
                <a:latin typeface="Narkisim" panose="020E0502050101010101" pitchFamily="34" charset="-79"/>
                <a:cs typeface="Narkisim" panose="020E0502050101010101" pitchFamily="34" charset="-79"/>
              </a:rPr>
              <a:t>יַחְגֹּר</a:t>
            </a:r>
            <a:r>
              <a:rPr lang="he-IL" sz="2400" dirty="0">
                <a:latin typeface="Narkisim" panose="020E0502050101010101" pitchFamily="34" charset="-79"/>
                <a:cs typeface="Narkisim" panose="020E0502050101010101" pitchFamily="34" charset="-79"/>
              </a:rPr>
              <a:t> וּבְמִצְנֶפֶת בַּד </a:t>
            </a:r>
            <a:r>
              <a:rPr lang="he-IL" sz="2400" dirty="0" err="1">
                <a:latin typeface="Narkisim" panose="020E0502050101010101" pitchFamily="34" charset="-79"/>
                <a:cs typeface="Narkisim" panose="020E0502050101010101" pitchFamily="34" charset="-79"/>
              </a:rPr>
              <a:t>יִצְנֹף</a:t>
            </a:r>
            <a:r>
              <a:rPr lang="he-IL" sz="2400" dirty="0">
                <a:latin typeface="Narkisim" panose="020E0502050101010101" pitchFamily="34" charset="-79"/>
                <a:cs typeface="Narkisim" panose="020E0502050101010101" pitchFamily="34" charset="-79"/>
              </a:rPr>
              <a:t> בִּגְדֵי קֹדֶשׁ הֵם וְרָחַץ בַּמַּיִם אֶת בְּשָׂרוֹ </a:t>
            </a:r>
            <a:r>
              <a:rPr lang="he-IL" sz="2400" dirty="0" smtClean="0">
                <a:latin typeface="Narkisim" panose="020E0502050101010101" pitchFamily="34" charset="-79"/>
                <a:cs typeface="Narkisim" panose="020E0502050101010101" pitchFamily="34" charset="-79"/>
              </a:rPr>
              <a:t>וּלְבֵשָׁם.</a:t>
            </a:r>
            <a:endParaRPr lang="he-IL" sz="2400" dirty="0">
              <a:solidFill>
                <a:schemeClr val="lt1"/>
              </a:solidFill>
              <a:latin typeface="Narkisim" panose="020E0502050101010101" pitchFamily="34" charset="-79"/>
              <a:cs typeface="Narkisim" panose="020E0502050101010101" pitchFamily="34" charset="-79"/>
            </a:endParaRPr>
          </a:p>
        </p:txBody>
      </p:sp>
      <p:sp>
        <p:nvSpPr>
          <p:cNvPr id="5" name="כותרת 12"/>
          <p:cNvSpPr txBox="1">
            <a:spLocks/>
          </p:cNvSpPr>
          <p:nvPr/>
        </p:nvSpPr>
        <p:spPr>
          <a:xfrm>
            <a:off x="1348418" y="0"/>
            <a:ext cx="9509760" cy="1088136"/>
          </a:xfrm>
          <a:prstGeom prst="rect">
            <a:avLst/>
          </a:prstGeom>
        </p:spPr>
        <p:txBody>
          <a:bodyPr vert="horz" lIns="91440" tIns="45720" rIns="91440" bIns="45720" rtlCol="1" anchor="b">
            <a:normAutofit/>
          </a:bodyPr>
          <a:lstStyle>
            <a:lvl1pPr marL="0" indent="0" algn="r" defTabSz="914400" rtl="1" eaLnBrk="1" latinLnBrk="0" hangingPunct="1">
              <a:lnSpc>
                <a:spcPct val="90000"/>
              </a:lnSpc>
              <a:spcBef>
                <a:spcPct val="0"/>
              </a:spcBef>
              <a:buFont typeface="Arial" pitchFamily="34" charset="0"/>
              <a:buNone/>
              <a:defRPr lang="he-IL"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a:lstStyle>
          <a:p>
            <a:r>
              <a:rPr lang="he-IL" dirty="0" smtClean="0"/>
              <a:t>היכן מצינו יראה ודיוק כהכנה לעיסוק בקודש?</a:t>
            </a:r>
            <a:endParaRPr lang="he-IL" dirty="0"/>
          </a:p>
        </p:txBody>
      </p:sp>
    </p:spTree>
    <p:extLst>
      <p:ext uri="{BB962C8B-B14F-4D97-AF65-F5344CB8AC3E}">
        <p14:creationId xmlns:p14="http://schemas.microsoft.com/office/powerpoint/2010/main" val="23869697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מציין מיקום תוכן 8" descr="טבלה לדוגמה עם 3 עמודות, 4 שורות" title="טבלה"/>
          <p:cNvGraphicFramePr>
            <a:graphicFrameLocks noGrp="1"/>
          </p:cNvGraphicFramePr>
          <p:nvPr>
            <p:ph sz="half" idx="2"/>
            <p:extLst>
              <p:ext uri="{D42A27DB-BD31-4B8C-83A1-F6EECF244321}">
                <p14:modId xmlns:p14="http://schemas.microsoft.com/office/powerpoint/2010/main" val="2183875723"/>
              </p:ext>
            </p:extLst>
          </p:nvPr>
        </p:nvGraphicFramePr>
        <p:xfrm>
          <a:off x="3905125" y="1490780"/>
          <a:ext cx="7649409" cy="3608236"/>
        </p:xfrm>
        <a:graphic>
          <a:graphicData uri="http://schemas.openxmlformats.org/drawingml/2006/table">
            <a:tbl>
              <a:tblPr rtl="1" firstRow="1" bandRow="1">
                <a:tableStyleId>{B301B821-A1FF-4177-AEE7-76D212191A09}</a:tableStyleId>
              </a:tblPr>
              <a:tblGrid>
                <a:gridCol w="2549803"/>
                <a:gridCol w="2549803"/>
                <a:gridCol w="2549803"/>
              </a:tblGrid>
              <a:tr h="881186">
                <a:tc>
                  <a:txBody>
                    <a:bodyPr/>
                    <a:lstStyle/>
                    <a:p>
                      <a:pPr algn="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בפעם</a:t>
                      </a:r>
                      <a:r>
                        <a:rPr lang="he-IL" baseline="0" dirty="0" smtClean="0">
                          <a:latin typeface="Tahoma" panose="020B0604030504040204" pitchFamily="34" charset="0"/>
                          <a:ea typeface="Tahoma" panose="020B0604030504040204" pitchFamily="34" charset="0"/>
                          <a:cs typeface="Tahoma" panose="020B0604030504040204" pitchFamily="34" charset="0"/>
                        </a:rPr>
                        <a:t> ה</a:t>
                      </a:r>
                      <a:r>
                        <a:rPr lang="he-IL" dirty="0" smtClean="0">
                          <a:latin typeface="Tahoma" panose="020B0604030504040204" pitchFamily="34" charset="0"/>
                          <a:ea typeface="Tahoma" panose="020B0604030504040204" pitchFamily="34" charset="0"/>
                          <a:cs typeface="Tahoma" panose="020B0604030504040204" pitchFamily="34" charset="0"/>
                        </a:rPr>
                        <a:t>ראשונה</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sz="1800" b="1" kern="1200" dirty="0" smtClean="0">
                          <a:solidFill>
                            <a:schemeClr val="lt1"/>
                          </a:solidFill>
                          <a:latin typeface="Tahoma" panose="020B0604030504040204" pitchFamily="34" charset="0"/>
                          <a:ea typeface="Tahoma" panose="020B0604030504040204" pitchFamily="34" charset="0"/>
                          <a:cs typeface="Tahoma" panose="020B0604030504040204" pitchFamily="34" charset="0"/>
                        </a:rPr>
                        <a:t>בפעם </a:t>
                      </a:r>
                      <a:r>
                        <a:rPr lang="he-IL" sz="1800" b="1" kern="1200" dirty="0" err="1" smtClean="0">
                          <a:solidFill>
                            <a:schemeClr val="lt1"/>
                          </a:solidFill>
                          <a:latin typeface="Tahoma" panose="020B0604030504040204" pitchFamily="34" charset="0"/>
                          <a:ea typeface="Tahoma" panose="020B0604030504040204" pitchFamily="34" charset="0"/>
                          <a:cs typeface="Tahoma" panose="020B0604030504040204" pitchFamily="34" charset="0"/>
                        </a:rPr>
                        <a:t>השניה</a:t>
                      </a:r>
                      <a:endParaRPr lang="he-IL" sz="1800" b="1" kern="1200" dirty="0">
                        <a:solidFill>
                          <a:schemeClr val="lt1"/>
                        </a:solidFill>
                        <a:latin typeface="Tahoma" panose="020B0604030504040204" pitchFamily="34" charset="0"/>
                        <a:ea typeface="Tahoma" panose="020B0604030504040204" pitchFamily="34" charset="0"/>
                        <a:cs typeface="Tahoma" panose="020B0604030504040204" pitchFamily="34" charset="0"/>
                      </a:endParaRPr>
                    </a:p>
                  </a:txBody>
                  <a:tcPr anchor="ctr"/>
                </a:tc>
              </a:tr>
              <a:tr h="829972">
                <a:tc>
                  <a:txBody>
                    <a:bodyPr/>
                    <a:lstStyle/>
                    <a:p>
                      <a:pPr algn="r" rtl="1"/>
                      <a:r>
                        <a:rPr lang="he-IL" b="1" dirty="0" smtClean="0">
                          <a:latin typeface="Tahoma" panose="020B0604030504040204" pitchFamily="34" charset="0"/>
                          <a:ea typeface="Tahoma" panose="020B0604030504040204" pitchFamily="34" charset="0"/>
                          <a:cs typeface="Tahoma" panose="020B0604030504040204" pitchFamily="34" charset="0"/>
                        </a:rPr>
                        <a:t>אופן הנשיאה</a:t>
                      </a:r>
                      <a:endParaRPr lang="he-IL" b="1"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‎עגלה</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כתף</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r>
              <a:tr h="1897078">
                <a:tc>
                  <a:txBody>
                    <a:bodyPr/>
                    <a:lstStyle/>
                    <a:p>
                      <a:pPr algn="r" rtl="1"/>
                      <a:r>
                        <a:rPr lang="he-IL" b="1" dirty="0" smtClean="0">
                          <a:latin typeface="Tahoma" panose="020B0604030504040204" pitchFamily="34" charset="0"/>
                          <a:ea typeface="Tahoma" panose="020B0604030504040204" pitchFamily="34" charset="0"/>
                          <a:cs typeface="Tahoma" panose="020B0604030504040204" pitchFamily="34" charset="0"/>
                        </a:rPr>
                        <a:t>אוירה</a:t>
                      </a: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משחקים</a:t>
                      </a:r>
                      <a:r>
                        <a:rPr lang="he-IL" baseline="0" dirty="0" smtClean="0">
                          <a:latin typeface="Tahoma" panose="020B0604030504040204" pitchFamily="34" charset="0"/>
                          <a:ea typeface="Tahoma" panose="020B0604030504040204" pitchFamily="34" charset="0"/>
                          <a:cs typeface="Tahoma" panose="020B0604030504040204" pitchFamily="34" charset="0"/>
                        </a:rPr>
                        <a:t> לפני ה'...</a:t>
                      </a:r>
                    </a:p>
                    <a:p>
                      <a:pPr algn="ctr" rtl="1"/>
                      <a:endParaRPr lang="he-IL" baseline="0"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baseline="0"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ודוד ‎מכרכר בכל עוז...</a:t>
                      </a:r>
                    </a:p>
                    <a:p>
                      <a:pPr algn="ct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ctr" rtl="1"/>
                      <a:r>
                        <a:rPr lang="he-IL" dirty="0" smtClean="0">
                          <a:latin typeface="Tahoma" panose="020B0604030504040204" pitchFamily="34" charset="0"/>
                          <a:ea typeface="Tahoma" panose="020B0604030504040204" pitchFamily="34" charset="0"/>
                          <a:cs typeface="Tahoma" panose="020B0604030504040204" pitchFamily="34" charset="0"/>
                        </a:rPr>
                        <a:t>בתרועה וקול שופר</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r>
            </a:tbl>
          </a:graphicData>
        </a:graphic>
      </p:graphicFrame>
      <p:sp>
        <p:nvSpPr>
          <p:cNvPr id="22" name="מלבן מעוגל 21"/>
          <p:cNvSpPr/>
          <p:nvPr/>
        </p:nvSpPr>
        <p:spPr>
          <a:xfrm>
            <a:off x="1032686" y="4914672"/>
            <a:ext cx="2094989" cy="18079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800" b="1" dirty="0" smtClean="0"/>
              <a:t>מות עוזה</a:t>
            </a:r>
            <a:endParaRPr lang="he-IL" sz="2800" dirty="0"/>
          </a:p>
        </p:txBody>
      </p:sp>
      <p:sp>
        <p:nvSpPr>
          <p:cNvPr id="10" name="מלבן מעוגל 9"/>
          <p:cNvSpPr/>
          <p:nvPr/>
        </p:nvSpPr>
        <p:spPr>
          <a:xfrm>
            <a:off x="1156322" y="388658"/>
            <a:ext cx="1810111" cy="14495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400" dirty="0" smtClean="0"/>
              <a:t>חוסר דיוק:</a:t>
            </a:r>
          </a:p>
          <a:p>
            <a:pPr algn="ctr" rtl="1"/>
            <a:r>
              <a:rPr lang="he-IL" sz="2400" dirty="0" smtClean="0"/>
              <a:t>נשיאה בעגלה</a:t>
            </a:r>
          </a:p>
        </p:txBody>
      </p:sp>
      <p:sp>
        <p:nvSpPr>
          <p:cNvPr id="14" name="מלבן מעוגל 13"/>
          <p:cNvSpPr/>
          <p:nvPr/>
        </p:nvSpPr>
        <p:spPr>
          <a:xfrm>
            <a:off x="1175127" y="2157655"/>
            <a:ext cx="1810110" cy="14555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400" dirty="0" smtClean="0"/>
              <a:t>חוסר בעמדה של יראה</a:t>
            </a:r>
          </a:p>
        </p:txBody>
      </p:sp>
      <p:cxnSp>
        <p:nvCxnSpPr>
          <p:cNvPr id="16" name="מחבר חץ ישר 15"/>
          <p:cNvCxnSpPr/>
          <p:nvPr/>
        </p:nvCxnSpPr>
        <p:spPr>
          <a:xfrm flipH="1">
            <a:off x="2061378" y="3932731"/>
            <a:ext cx="18802" cy="760333"/>
          </a:xfrm>
          <a:prstGeom prst="straightConnector1">
            <a:avLst/>
          </a:prstGeom>
          <a:ln w="158750">
            <a:tailEnd type="triangle"/>
          </a:ln>
        </p:spPr>
        <p:style>
          <a:lnRef idx="1">
            <a:schemeClr val="accent1"/>
          </a:lnRef>
          <a:fillRef idx="0">
            <a:schemeClr val="accent1"/>
          </a:fillRef>
          <a:effectRef idx="0">
            <a:schemeClr val="accent1"/>
          </a:effectRef>
          <a:fontRef idx="minor">
            <a:schemeClr val="tx1"/>
          </a:fontRef>
        </p:style>
      </p:cxnSp>
      <p:sp>
        <p:nvSpPr>
          <p:cNvPr id="2" name="מלבן 1"/>
          <p:cNvSpPr/>
          <p:nvPr/>
        </p:nvSpPr>
        <p:spPr>
          <a:xfrm>
            <a:off x="5973785" y="396697"/>
            <a:ext cx="3786614" cy="646331"/>
          </a:xfrm>
          <a:prstGeom prst="rect">
            <a:avLst/>
          </a:prstGeom>
        </p:spPr>
        <p:txBody>
          <a:bodyPr wrap="none">
            <a:spAutoFit/>
          </a:bodyPr>
          <a:lstStyle/>
          <a:p>
            <a:pPr algn="ctr" rtl="1"/>
            <a:r>
              <a:rPr lang="he-IL" sz="3600" b="1" dirty="0">
                <a:latin typeface="Tahoma" panose="020B0604030504040204" pitchFamily="34" charset="0"/>
                <a:ea typeface="Tahoma" panose="020B0604030504040204" pitchFamily="34" charset="0"/>
                <a:cs typeface="Tahoma" panose="020B0604030504040204" pitchFamily="34" charset="0"/>
              </a:rPr>
              <a:t>בפעם הראשונה</a:t>
            </a:r>
          </a:p>
        </p:txBody>
      </p:sp>
      <p:sp>
        <p:nvSpPr>
          <p:cNvPr id="8" name="כוכב עם 5 פינות 7"/>
          <p:cNvSpPr/>
          <p:nvPr/>
        </p:nvSpPr>
        <p:spPr>
          <a:xfrm>
            <a:off x="11684000" y="5691913"/>
            <a:ext cx="266700" cy="30376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TextBox 10"/>
          <p:cNvSpPr txBox="1"/>
          <p:nvPr/>
        </p:nvSpPr>
        <p:spPr>
          <a:xfrm>
            <a:off x="5003800" y="5713968"/>
            <a:ext cx="6680200" cy="923330"/>
          </a:xfrm>
          <a:prstGeom prst="rect">
            <a:avLst/>
          </a:prstGeom>
          <a:noFill/>
        </p:spPr>
        <p:txBody>
          <a:bodyPr wrap="square" rtlCol="1">
            <a:spAutoFit/>
          </a:bodyPr>
          <a:lstStyle/>
          <a:p>
            <a:pPr algn="r" rtl="1"/>
            <a:r>
              <a:rPr lang="he-IL" dirty="0" smtClean="0"/>
              <a:t>בדברי הימים א' יד נראה כי קיים חוסר דיוק נוסף בנשיאת הארון:  נושאי הארון צריכים להיות לויים: </a:t>
            </a:r>
          </a:p>
          <a:p>
            <a:pPr algn="r" rtl="1"/>
            <a:r>
              <a:rPr lang="he-IL" dirty="0" smtClean="0"/>
              <a:t>"כִּי </a:t>
            </a:r>
            <a:r>
              <a:rPr lang="he-IL" dirty="0" err="1"/>
              <a:t>אִם-הַלְוִיִּם</a:t>
            </a:r>
            <a:r>
              <a:rPr lang="he-IL" dirty="0"/>
              <a:t>  כִּי-בָם בָּחַר יְהוָה לָשֵׂאת אֶת-אֲרוֹן יְהוָה וּלְשָׁרְתוֹ </a:t>
            </a:r>
            <a:r>
              <a:rPr lang="he-IL" dirty="0" smtClean="0"/>
              <a:t>עַד-עוֹלָם"</a:t>
            </a:r>
            <a:endParaRPr lang="he-IL" dirty="0"/>
          </a:p>
        </p:txBody>
      </p:sp>
    </p:spTree>
    <p:extLst>
      <p:ext uri="{BB962C8B-B14F-4D97-AF65-F5344CB8AC3E}">
        <p14:creationId xmlns:p14="http://schemas.microsoft.com/office/powerpoint/2010/main" val="39175876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מעוגל 4"/>
          <p:cNvSpPr/>
          <p:nvPr/>
        </p:nvSpPr>
        <p:spPr>
          <a:xfrm>
            <a:off x="3396343" y="91440"/>
            <a:ext cx="8556135" cy="19463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he-IL" sz="2400" b="1" dirty="0" smtClean="0">
                <a:latin typeface="Narkisim" panose="020E0502050101010101" pitchFamily="34" charset="-79"/>
                <a:cs typeface="Narkisim" panose="020E0502050101010101" pitchFamily="34" charset="-79"/>
              </a:rPr>
              <a:t>שמואל ב, ו: </a:t>
            </a:r>
            <a:r>
              <a:rPr lang="he-IL" sz="2400" dirty="0" smtClean="0">
                <a:latin typeface="Narkisim" panose="020E0502050101010101" pitchFamily="34" charset="-79"/>
                <a:cs typeface="Narkisim" panose="020E0502050101010101" pitchFamily="34" charset="-79"/>
              </a:rPr>
              <a:t>(</a:t>
            </a:r>
            <a:r>
              <a:rPr lang="he-IL" sz="2400" dirty="0">
                <a:latin typeface="Narkisim" panose="020E0502050101010101" pitchFamily="34" charset="-79"/>
                <a:cs typeface="Narkisim" panose="020E0502050101010101" pitchFamily="34" charset="-79"/>
              </a:rPr>
              <a:t>ז) </a:t>
            </a:r>
            <a:r>
              <a:rPr lang="he-IL" sz="2400" dirty="0" err="1">
                <a:latin typeface="Narkisim" panose="020E0502050101010101" pitchFamily="34" charset="-79"/>
                <a:cs typeface="Narkisim" panose="020E0502050101010101" pitchFamily="34" charset="-79"/>
              </a:rPr>
              <a:t>וַיִּחַר</a:t>
            </a:r>
            <a:r>
              <a:rPr lang="he-IL" sz="2400" dirty="0">
                <a:latin typeface="Narkisim" panose="020E0502050101010101" pitchFamily="34" charset="-79"/>
                <a:cs typeface="Narkisim" panose="020E0502050101010101" pitchFamily="34" charset="-79"/>
              </a:rPr>
              <a:t> אַף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בְּעֻזָּה וַיַּכֵּהוּ שָׁם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עַל הַשַּׁל וַיָּמָת שָׁם עִם אֲרוֹן </a:t>
            </a:r>
            <a:r>
              <a:rPr lang="he-IL" sz="2400" dirty="0" err="1">
                <a:latin typeface="Narkisim" panose="020E0502050101010101" pitchFamily="34" charset="-79"/>
                <a:cs typeface="Narkisim" panose="020E0502050101010101" pitchFamily="34" charset="-79"/>
              </a:rPr>
              <a:t>הָאֱלֹהִים</a:t>
            </a:r>
            <a:r>
              <a:rPr lang="he-IL" sz="2400" dirty="0" smtClean="0">
                <a:latin typeface="Narkisim" panose="020E0502050101010101" pitchFamily="34" charset="-79"/>
                <a:cs typeface="Narkisim" panose="020E0502050101010101" pitchFamily="34" charset="-79"/>
              </a:rPr>
              <a:t>: </a:t>
            </a:r>
          </a:p>
          <a:p>
            <a:pPr algn="r" rtl="1"/>
            <a:r>
              <a:rPr lang="he-IL" sz="2400" b="1" dirty="0" smtClean="0">
                <a:latin typeface="Narkisim" panose="020E0502050101010101" pitchFamily="34" charset="-79"/>
                <a:cs typeface="Narkisim" panose="020E0502050101010101" pitchFamily="34" charset="-79"/>
              </a:rPr>
              <a:t>דברי </a:t>
            </a:r>
            <a:r>
              <a:rPr lang="he-IL" sz="2400" b="1" dirty="0">
                <a:latin typeface="Narkisim" panose="020E0502050101010101" pitchFamily="34" charset="-79"/>
                <a:cs typeface="Narkisim" panose="020E0502050101010101" pitchFamily="34" charset="-79"/>
              </a:rPr>
              <a:t>הימים א </a:t>
            </a:r>
            <a:r>
              <a:rPr lang="he-IL" sz="2400" b="1" dirty="0" err="1" smtClean="0">
                <a:latin typeface="Narkisim" panose="020E0502050101010101" pitchFamily="34" charset="-79"/>
                <a:cs typeface="Narkisim" panose="020E0502050101010101" pitchFamily="34" charset="-79"/>
              </a:rPr>
              <a:t>יג</a:t>
            </a:r>
            <a:r>
              <a:rPr lang="he-IL" sz="2400" b="1" dirty="0" smtClean="0">
                <a:latin typeface="Narkisim" panose="020E0502050101010101" pitchFamily="34" charset="-79"/>
                <a:cs typeface="Narkisim" panose="020E0502050101010101" pitchFamily="34" charset="-79"/>
              </a:rPr>
              <a:t>: </a:t>
            </a:r>
            <a:r>
              <a:rPr lang="he-IL" sz="2400" dirty="0" smtClean="0">
                <a:latin typeface="Narkisim" panose="020E0502050101010101" pitchFamily="34" charset="-79"/>
                <a:cs typeface="Narkisim" panose="020E0502050101010101" pitchFamily="34" charset="-79"/>
              </a:rPr>
              <a:t>(</a:t>
            </a:r>
            <a:r>
              <a:rPr lang="he-IL" sz="2400" dirty="0" err="1">
                <a:latin typeface="Narkisim" panose="020E0502050101010101" pitchFamily="34" charset="-79"/>
                <a:cs typeface="Narkisim" panose="020E0502050101010101" pitchFamily="34" charset="-79"/>
              </a:rPr>
              <a:t>יב</a:t>
            </a:r>
            <a:r>
              <a:rPr lang="he-IL" sz="2400" dirty="0">
                <a:latin typeface="Narkisim" panose="020E0502050101010101" pitchFamily="34" charset="-79"/>
                <a:cs typeface="Narkisim" panose="020E0502050101010101" pitchFamily="34" charset="-79"/>
              </a:rPr>
              <a:t>) </a:t>
            </a:r>
            <a:r>
              <a:rPr lang="he-IL" sz="2400" u="sng" dirty="0">
                <a:latin typeface="Narkisim" panose="020E0502050101010101" pitchFamily="34" charset="-79"/>
                <a:cs typeface="Narkisim" panose="020E0502050101010101" pitchFamily="34" charset="-79"/>
              </a:rPr>
              <a:t>וַיִּירָא דָוִיד</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אֶת-הָאֱלֹהִים</a:t>
            </a:r>
            <a:r>
              <a:rPr lang="he-IL" sz="2400" dirty="0">
                <a:latin typeface="Narkisim" panose="020E0502050101010101" pitchFamily="34" charset="-79"/>
                <a:cs typeface="Narkisim" panose="020E0502050101010101" pitchFamily="34" charset="-79"/>
              </a:rPr>
              <a:t> בַּיּוֹם הַהוּא </a:t>
            </a:r>
            <a:r>
              <a:rPr lang="he-IL" sz="2400" dirty="0" err="1">
                <a:latin typeface="Narkisim" panose="020E0502050101010101" pitchFamily="34" charset="-79"/>
                <a:cs typeface="Narkisim" panose="020E0502050101010101" pitchFamily="34" charset="-79"/>
              </a:rPr>
              <a:t>לֵאמֹר</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הֵיך</a:t>
            </a:r>
            <a:r>
              <a:rPr lang="he-IL" sz="2400" dirty="0">
                <a:latin typeface="Narkisim" panose="020E0502050101010101" pitchFamily="34" charset="-79"/>
                <a:cs typeface="Narkisim" panose="020E0502050101010101" pitchFamily="34" charset="-79"/>
              </a:rPr>
              <a:t>ְ אָבִיא אֵלַי אֵת אֲרוֹן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a:t>
            </a:r>
          </a:p>
        </p:txBody>
      </p:sp>
      <p:sp>
        <p:nvSpPr>
          <p:cNvPr id="4" name="הסבר קווי 2 3"/>
          <p:cNvSpPr/>
          <p:nvPr/>
        </p:nvSpPr>
        <p:spPr>
          <a:xfrm>
            <a:off x="404242" y="134507"/>
            <a:ext cx="1988458" cy="991827"/>
          </a:xfrm>
          <a:prstGeom prst="borderCallout2">
            <a:avLst>
              <a:gd name="adj1" fmla="val 61188"/>
              <a:gd name="adj2" fmla="val 104076"/>
              <a:gd name="adj3" fmla="val 42164"/>
              <a:gd name="adj4" fmla="val 121289"/>
              <a:gd name="adj5" fmla="val 67866"/>
              <a:gd name="adj6" fmla="val 164792"/>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dirty="0" smtClean="0">
                <a:solidFill>
                  <a:schemeClr val="tx2"/>
                </a:solidFill>
              </a:rPr>
              <a:t>בניית עמדה של </a:t>
            </a:r>
            <a:r>
              <a:rPr lang="he-IL" sz="2400" b="1" dirty="0" smtClean="0">
                <a:solidFill>
                  <a:schemeClr val="tx2"/>
                </a:solidFill>
              </a:rPr>
              <a:t>יראה</a:t>
            </a:r>
            <a:endParaRPr lang="he-IL" sz="2400" b="1" dirty="0">
              <a:solidFill>
                <a:schemeClr val="tx2"/>
              </a:solidFill>
            </a:endParaRPr>
          </a:p>
        </p:txBody>
      </p:sp>
      <p:sp>
        <p:nvSpPr>
          <p:cNvPr id="6" name="מלבן מעוגל 5"/>
          <p:cNvSpPr/>
          <p:nvPr/>
        </p:nvSpPr>
        <p:spPr>
          <a:xfrm>
            <a:off x="3030583" y="2129247"/>
            <a:ext cx="8921895" cy="14107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he-IL" sz="2400" dirty="0" smtClean="0">
                <a:latin typeface="Narkisim" panose="020E0502050101010101" pitchFamily="34" charset="-79"/>
                <a:cs typeface="Narkisim" panose="020E0502050101010101" pitchFamily="34" charset="-79"/>
              </a:rPr>
              <a:t>(יא) </a:t>
            </a:r>
            <a:r>
              <a:rPr lang="he-IL" sz="2400" dirty="0">
                <a:latin typeface="Narkisim" panose="020E0502050101010101" pitchFamily="34" charset="-79"/>
                <a:cs typeface="Narkisim" panose="020E0502050101010101" pitchFamily="34" charset="-79"/>
              </a:rPr>
              <a:t>וַיֵּשֶׁב אֲרוֹן יְהוָה בֵּית עֹבֵד אֱדֹם </a:t>
            </a:r>
            <a:r>
              <a:rPr lang="he-IL" sz="2400" dirty="0" err="1">
                <a:latin typeface="Narkisim" panose="020E0502050101010101" pitchFamily="34" charset="-79"/>
                <a:cs typeface="Narkisim" panose="020E0502050101010101" pitchFamily="34" charset="-79"/>
              </a:rPr>
              <a:t>הַגִּתִּי</a:t>
            </a:r>
            <a:r>
              <a:rPr lang="he-IL" sz="2400" dirty="0">
                <a:latin typeface="Narkisim" panose="020E0502050101010101" pitchFamily="34" charset="-79"/>
                <a:cs typeface="Narkisim" panose="020E0502050101010101" pitchFamily="34" charset="-79"/>
              </a:rPr>
              <a:t> שְׁלֹשָׁה חֳדָשִׁים </a:t>
            </a:r>
            <a:r>
              <a:rPr lang="he-IL" sz="2400" u="sng" dirty="0" smtClean="0">
                <a:latin typeface="Narkisim" panose="020E0502050101010101" pitchFamily="34" charset="-79"/>
                <a:cs typeface="Narkisim" panose="020E0502050101010101" pitchFamily="34" charset="-79"/>
              </a:rPr>
              <a:t>וַיְבָרֶךְ ה' אֶת-עֹבֵד אֱדֹם וְאֶת-כָּל-בֵּיתוֹ</a:t>
            </a:r>
            <a:r>
              <a:rPr lang="he-IL" sz="2400" dirty="0" smtClean="0">
                <a:latin typeface="Narkisim" panose="020E0502050101010101" pitchFamily="34" charset="-79"/>
                <a:cs typeface="Narkisim" panose="020E0502050101010101" pitchFamily="34" charset="-79"/>
              </a:rPr>
              <a:t>.  (</a:t>
            </a:r>
            <a:r>
              <a:rPr lang="he-IL" sz="2400" dirty="0" err="1" smtClean="0">
                <a:latin typeface="Narkisim" panose="020E0502050101010101" pitchFamily="34" charset="-79"/>
                <a:cs typeface="Narkisim" panose="020E0502050101010101" pitchFamily="34" charset="-79"/>
              </a:rPr>
              <a:t>יב</a:t>
            </a:r>
            <a:r>
              <a:rPr lang="he-IL" sz="2400" dirty="0" smtClean="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וַיֻּגַּד</a:t>
            </a:r>
            <a:r>
              <a:rPr lang="he-IL" sz="2400" dirty="0">
                <a:latin typeface="Narkisim" panose="020E0502050101010101" pitchFamily="34" charset="-79"/>
                <a:cs typeface="Narkisim" panose="020E0502050101010101" pitchFamily="34" charset="-79"/>
              </a:rPr>
              <a:t> לַמֶּלֶךְ דָּוִד </a:t>
            </a:r>
            <a:r>
              <a:rPr lang="he-IL" sz="2400" dirty="0" err="1">
                <a:latin typeface="Narkisim" panose="020E0502050101010101" pitchFamily="34" charset="-79"/>
                <a:cs typeface="Narkisim" panose="020E0502050101010101" pitchFamily="34" charset="-79"/>
              </a:rPr>
              <a:t>לֵאמֹר</a:t>
            </a:r>
            <a:r>
              <a:rPr lang="he-IL" sz="2400" dirty="0">
                <a:latin typeface="Narkisim" panose="020E0502050101010101" pitchFamily="34" charset="-79"/>
                <a:cs typeface="Narkisim" panose="020E0502050101010101" pitchFamily="34" charset="-79"/>
              </a:rPr>
              <a:t> </a:t>
            </a:r>
            <a:r>
              <a:rPr lang="he-IL" sz="2400" u="sng" dirty="0">
                <a:latin typeface="Narkisim" panose="020E0502050101010101" pitchFamily="34" charset="-79"/>
                <a:cs typeface="Narkisim" panose="020E0502050101010101" pitchFamily="34" charset="-79"/>
              </a:rPr>
              <a:t>בֵּרַךְ </a:t>
            </a:r>
            <a:r>
              <a:rPr lang="he-IL" sz="2400" u="sng" dirty="0" smtClean="0">
                <a:latin typeface="Narkisim" panose="020E0502050101010101" pitchFamily="34" charset="-79"/>
                <a:cs typeface="Narkisim" panose="020E0502050101010101" pitchFamily="34" charset="-79"/>
              </a:rPr>
              <a:t>ה' </a:t>
            </a:r>
            <a:r>
              <a:rPr lang="he-IL" sz="2400" u="sng" dirty="0">
                <a:latin typeface="Narkisim" panose="020E0502050101010101" pitchFamily="34" charset="-79"/>
                <a:cs typeface="Narkisim" panose="020E0502050101010101" pitchFamily="34" charset="-79"/>
              </a:rPr>
              <a:t>אֶת-בֵּית עֹבֵד אֱדֹם וְאֶת-כָּל-אֲשֶׁר-לוֹ </a:t>
            </a:r>
            <a:r>
              <a:rPr lang="he-IL" sz="2400" u="sng" dirty="0" smtClean="0">
                <a:latin typeface="Narkisim" panose="020E0502050101010101" pitchFamily="34" charset="-79"/>
                <a:cs typeface="Narkisim" panose="020E0502050101010101" pitchFamily="34" charset="-79"/>
              </a:rPr>
              <a:t>בַּעֲבוּר </a:t>
            </a:r>
            <a:r>
              <a:rPr lang="he-IL" sz="2400" u="sng" dirty="0">
                <a:latin typeface="Narkisim" panose="020E0502050101010101" pitchFamily="34" charset="-79"/>
                <a:cs typeface="Narkisim" panose="020E0502050101010101" pitchFamily="34" charset="-79"/>
              </a:rPr>
              <a:t>אֲרוֹן </a:t>
            </a:r>
            <a:r>
              <a:rPr lang="he-IL" sz="2400" u="sng" dirty="0" err="1" smtClean="0">
                <a:latin typeface="Narkisim" panose="020E0502050101010101" pitchFamily="34" charset="-79"/>
                <a:cs typeface="Narkisim" panose="020E0502050101010101" pitchFamily="34" charset="-79"/>
              </a:rPr>
              <a:t>הָאֱלֹהִים</a:t>
            </a:r>
            <a:r>
              <a:rPr lang="he-IL" sz="2400" dirty="0" smtClean="0">
                <a:latin typeface="Narkisim" panose="020E0502050101010101" pitchFamily="34" charset="-79"/>
                <a:cs typeface="Narkisim" panose="020E0502050101010101" pitchFamily="34" charset="-79"/>
              </a:rPr>
              <a:t>...</a:t>
            </a:r>
            <a:endParaRPr lang="he-IL" sz="2400" dirty="0"/>
          </a:p>
        </p:txBody>
      </p:sp>
      <p:sp>
        <p:nvSpPr>
          <p:cNvPr id="7" name="הסבר קווי 2 6"/>
          <p:cNvSpPr/>
          <p:nvPr/>
        </p:nvSpPr>
        <p:spPr>
          <a:xfrm>
            <a:off x="404242" y="1881051"/>
            <a:ext cx="1988458" cy="991827"/>
          </a:xfrm>
          <a:prstGeom prst="borderCallout2">
            <a:avLst>
              <a:gd name="adj1" fmla="val 61188"/>
              <a:gd name="adj2" fmla="val 104076"/>
              <a:gd name="adj3" fmla="val 42164"/>
              <a:gd name="adj4" fmla="val 121289"/>
              <a:gd name="adj5" fmla="val 50744"/>
              <a:gd name="adj6" fmla="val 14311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dirty="0" smtClean="0">
                <a:solidFill>
                  <a:schemeClr val="tx2"/>
                </a:solidFill>
              </a:rPr>
              <a:t>היראה מביאה עמה </a:t>
            </a:r>
            <a:r>
              <a:rPr lang="he-IL" sz="2400" b="1" dirty="0" smtClean="0">
                <a:solidFill>
                  <a:schemeClr val="tx2"/>
                </a:solidFill>
              </a:rPr>
              <a:t>ברכה</a:t>
            </a:r>
            <a:endParaRPr lang="he-IL" sz="2400" b="1" dirty="0">
              <a:solidFill>
                <a:schemeClr val="tx2"/>
              </a:solidFill>
            </a:endParaRPr>
          </a:p>
        </p:txBody>
      </p:sp>
      <p:sp>
        <p:nvSpPr>
          <p:cNvPr id="8" name="מלבן מעוגל 7"/>
          <p:cNvSpPr/>
          <p:nvPr/>
        </p:nvSpPr>
        <p:spPr>
          <a:xfrm>
            <a:off x="3030583" y="3631476"/>
            <a:ext cx="8921895" cy="2978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he-IL" sz="2400" dirty="0">
                <a:latin typeface="Narkisim" panose="020E0502050101010101" pitchFamily="34" charset="-79"/>
                <a:cs typeface="Narkisim" panose="020E0502050101010101" pitchFamily="34" charset="-79"/>
              </a:rPr>
              <a:t>... וַיֵּלֶךְ דָּוִד וַיַּעַל אֶת-אֲרוֹן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מִבֵּית עֹבֵד אֱדֹם עִיר דָּוִד </a:t>
            </a:r>
            <a:r>
              <a:rPr lang="he-IL" sz="2400" u="sng" dirty="0" smtClean="0">
                <a:latin typeface="Narkisim" panose="020E0502050101010101" pitchFamily="34" charset="-79"/>
                <a:cs typeface="Narkisim" panose="020E0502050101010101" pitchFamily="34" charset="-79"/>
              </a:rPr>
              <a:t>בְּשִׂמְחָה</a:t>
            </a:r>
            <a:r>
              <a:rPr lang="he-IL" sz="2400" u="sng" dirty="0">
                <a:latin typeface="Narkisim" panose="020E0502050101010101" pitchFamily="34" charset="-79"/>
                <a:cs typeface="Narkisim" panose="020E0502050101010101" pitchFamily="34" charset="-79"/>
              </a:rPr>
              <a:t> </a:t>
            </a:r>
            <a:r>
              <a:rPr lang="he-IL" sz="2400" dirty="0">
                <a:latin typeface="Narkisim" panose="020E0502050101010101" pitchFamily="34" charset="-79"/>
                <a:cs typeface="Narkisim" panose="020E0502050101010101" pitchFamily="34" charset="-79"/>
              </a:rPr>
              <a:t> </a:t>
            </a:r>
            <a:r>
              <a:rPr lang="he-IL" sz="2400" dirty="0" smtClean="0">
                <a:latin typeface="Narkisim" panose="020E0502050101010101" pitchFamily="34" charset="-79"/>
                <a:cs typeface="Narkisim" panose="020E0502050101010101" pitchFamily="34" charset="-79"/>
              </a:rPr>
              <a:t>(</a:t>
            </a:r>
            <a:r>
              <a:rPr lang="he-IL" sz="2400" dirty="0" err="1" smtClean="0">
                <a:latin typeface="Narkisim" panose="020E0502050101010101" pitchFamily="34" charset="-79"/>
                <a:cs typeface="Narkisim" panose="020E0502050101010101" pitchFamily="34" charset="-79"/>
              </a:rPr>
              <a:t>יג</a:t>
            </a:r>
            <a:r>
              <a:rPr lang="he-IL" sz="2400" dirty="0" smtClean="0">
                <a:latin typeface="Narkisim" panose="020E0502050101010101" pitchFamily="34" charset="-79"/>
                <a:cs typeface="Narkisim" panose="020E0502050101010101" pitchFamily="34" charset="-79"/>
              </a:rPr>
              <a:t>) </a:t>
            </a:r>
            <a:r>
              <a:rPr lang="he-IL" sz="2400" b="1" dirty="0">
                <a:latin typeface="Narkisim" panose="020E0502050101010101" pitchFamily="34" charset="-79"/>
                <a:cs typeface="Narkisim" panose="020E0502050101010101" pitchFamily="34" charset="-79"/>
              </a:rPr>
              <a:t>וַיְהִי כִּי צָעֲדוּ נֹשְׂאֵי אֲרוֹן-יְהוָה שִׁשָּׁה צְעָדִים</a:t>
            </a:r>
            <a:r>
              <a:rPr lang="he-IL" sz="2400" dirty="0">
                <a:latin typeface="Narkisim" panose="020E0502050101010101" pitchFamily="34" charset="-79"/>
                <a:cs typeface="Narkisim" panose="020E0502050101010101" pitchFamily="34" charset="-79"/>
              </a:rPr>
              <a:t>  וַיִּזְבַּח שׁוֹר </a:t>
            </a:r>
            <a:r>
              <a:rPr lang="he-IL" sz="2400" dirty="0" err="1" smtClean="0">
                <a:latin typeface="Narkisim" panose="020E0502050101010101" pitchFamily="34" charset="-79"/>
                <a:cs typeface="Narkisim" panose="020E0502050101010101" pitchFamily="34" charset="-79"/>
              </a:rPr>
              <a:t>וּמְרִיא</a:t>
            </a:r>
            <a:r>
              <a:rPr lang="he-IL" sz="2400" dirty="0" smtClean="0">
                <a:latin typeface="Narkisim" panose="020E0502050101010101" pitchFamily="34" charset="-79"/>
                <a:cs typeface="Narkisim" panose="020E0502050101010101" pitchFamily="34" charset="-79"/>
              </a:rPr>
              <a:t> (יד</a:t>
            </a:r>
            <a:r>
              <a:rPr lang="he-IL" sz="2400" dirty="0">
                <a:latin typeface="Narkisim" panose="020E0502050101010101" pitchFamily="34" charset="-79"/>
                <a:cs typeface="Narkisim" panose="020E0502050101010101" pitchFamily="34" charset="-79"/>
              </a:rPr>
              <a:t>) </a:t>
            </a:r>
            <a:r>
              <a:rPr lang="he-IL" sz="2400" u="sng" dirty="0">
                <a:latin typeface="Narkisim" panose="020E0502050101010101" pitchFamily="34" charset="-79"/>
                <a:cs typeface="Narkisim" panose="020E0502050101010101" pitchFamily="34" charset="-79"/>
              </a:rPr>
              <a:t>וְדָוִד מְכַרְכֵּר בְּכָל עֹז לִפְנֵי </a:t>
            </a:r>
            <a:r>
              <a:rPr lang="he-IL" sz="2400" u="sng"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וְדָוִד חָגוּר אֵפוֹד בָּד</a:t>
            </a:r>
            <a:r>
              <a:rPr lang="he-IL" sz="2400" dirty="0" smtClean="0">
                <a:latin typeface="Narkisim" panose="020E0502050101010101" pitchFamily="34" charset="-79"/>
                <a:cs typeface="Narkisim" panose="020E0502050101010101" pitchFamily="34" charset="-79"/>
              </a:rPr>
              <a:t>: (</a:t>
            </a:r>
            <a:r>
              <a:rPr lang="he-IL" sz="2400" dirty="0">
                <a:latin typeface="Narkisim" panose="020E0502050101010101" pitchFamily="34" charset="-79"/>
                <a:cs typeface="Narkisim" panose="020E0502050101010101" pitchFamily="34" charset="-79"/>
              </a:rPr>
              <a:t>טו) וְדָוִד וְכָל בֵּית יִשְׂרָאֵל מַעֲלִים אֶת אֲרוֹן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בִּתְרוּעָה וּבְקוֹל </a:t>
            </a:r>
            <a:r>
              <a:rPr lang="he-IL" sz="2400" dirty="0" smtClean="0">
                <a:latin typeface="Narkisim" panose="020E0502050101010101" pitchFamily="34" charset="-79"/>
                <a:cs typeface="Narkisim" panose="020E0502050101010101" pitchFamily="34" charset="-79"/>
              </a:rPr>
              <a:t>שׁוֹפָר... (</a:t>
            </a:r>
            <a:r>
              <a:rPr lang="he-IL" sz="2400" dirty="0" err="1" smtClean="0">
                <a:latin typeface="Narkisim" panose="020E0502050101010101" pitchFamily="34" charset="-79"/>
                <a:cs typeface="Narkisim" panose="020E0502050101010101" pitchFamily="34" charset="-79"/>
              </a:rPr>
              <a:t>יז</a:t>
            </a:r>
            <a:r>
              <a:rPr lang="he-IL" sz="2400" dirty="0">
                <a:latin typeface="Narkisim" panose="020E0502050101010101" pitchFamily="34" charset="-79"/>
                <a:cs typeface="Narkisim" panose="020E0502050101010101" pitchFamily="34" charset="-79"/>
              </a:rPr>
              <a:t>) וַיָּבִאוּ אֶת אֲרוֹן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וַיַּצִּגוּ אֹתוֹ בִּמְקוֹמוֹ בְּתוֹךְ הָאֹהֶל אֲשֶׁר נָטָה לוֹ דָּוִד וַיַּעַל דָּוִד עֹלוֹת לִפְנֵי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וּשְׁלָמִים</a:t>
            </a:r>
            <a:r>
              <a:rPr lang="he-IL" sz="2400" dirty="0" smtClean="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יח</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וַיְכַל</a:t>
            </a:r>
            <a:r>
              <a:rPr lang="he-IL" sz="2400" dirty="0">
                <a:latin typeface="Narkisim" panose="020E0502050101010101" pitchFamily="34" charset="-79"/>
                <a:cs typeface="Narkisim" panose="020E0502050101010101" pitchFamily="34" charset="-79"/>
              </a:rPr>
              <a:t> דָּוִד מֵהַעֲלוֹת הָעוֹלָה וְהַשְּׁלָמִים וַיְבָרֶךְ אֶת הָעָם בְּשֵׁם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צְבָאוֹת</a:t>
            </a:r>
            <a:r>
              <a:rPr lang="he-IL" sz="2400" dirty="0" smtClean="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יט</a:t>
            </a:r>
            <a:r>
              <a:rPr lang="he-IL" sz="2400" dirty="0">
                <a:latin typeface="Narkisim" panose="020E0502050101010101" pitchFamily="34" charset="-79"/>
                <a:cs typeface="Narkisim" panose="020E0502050101010101" pitchFamily="34" charset="-79"/>
              </a:rPr>
              <a:t>) וַיְחַלֵּק לְכָל הָעָם לְכָל הֲמוֹן יִשְׂרָאֵל </a:t>
            </a:r>
            <a:r>
              <a:rPr lang="he-IL" sz="2400" dirty="0" err="1">
                <a:latin typeface="Narkisim" panose="020E0502050101010101" pitchFamily="34" charset="-79"/>
                <a:cs typeface="Narkisim" panose="020E0502050101010101" pitchFamily="34" charset="-79"/>
              </a:rPr>
              <a:t>לְמֵאִיש</a:t>
            </a:r>
            <a:r>
              <a:rPr lang="he-IL" sz="2400" dirty="0">
                <a:latin typeface="Narkisim" panose="020E0502050101010101" pitchFamily="34" charset="-79"/>
                <a:cs typeface="Narkisim" panose="020E0502050101010101" pitchFamily="34" charset="-79"/>
              </a:rPr>
              <a:t>ׁ וְעַד </a:t>
            </a:r>
            <a:r>
              <a:rPr lang="he-IL" sz="2400" dirty="0" err="1">
                <a:latin typeface="Narkisim" panose="020E0502050101010101" pitchFamily="34" charset="-79"/>
                <a:cs typeface="Narkisim" panose="020E0502050101010101" pitchFamily="34" charset="-79"/>
              </a:rPr>
              <a:t>אִשָּׁה</a:t>
            </a:r>
            <a:r>
              <a:rPr lang="he-IL" sz="2400" dirty="0">
                <a:latin typeface="Narkisim" panose="020E0502050101010101" pitchFamily="34" charset="-79"/>
                <a:cs typeface="Narkisim" panose="020E0502050101010101" pitchFamily="34" charset="-79"/>
              </a:rPr>
              <a:t> לְאִישׁ חַלַּת לֶחֶם אַחַת וְאֶשְׁפָּר אֶחָד וַאֲשִׁישָׁה אֶחָת וַיֵּלֶךְ כָּל הָעָם אִישׁ לְבֵיתוֹ:</a:t>
            </a:r>
            <a:endParaRPr lang="he-IL" sz="2400" dirty="0"/>
          </a:p>
        </p:txBody>
      </p:sp>
      <p:sp>
        <p:nvSpPr>
          <p:cNvPr id="9" name="הסבר קווי 2 8"/>
          <p:cNvSpPr/>
          <p:nvPr/>
        </p:nvSpPr>
        <p:spPr>
          <a:xfrm>
            <a:off x="217008" y="3862726"/>
            <a:ext cx="1988458" cy="1832679"/>
          </a:xfrm>
          <a:prstGeom prst="borderCallout2">
            <a:avLst>
              <a:gd name="adj1" fmla="val 61188"/>
              <a:gd name="adj2" fmla="val 104076"/>
              <a:gd name="adj3" fmla="val 42164"/>
              <a:gd name="adj4" fmla="val 121289"/>
              <a:gd name="adj5" fmla="val 50185"/>
              <a:gd name="adj6" fmla="val 14968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solidFill>
                  <a:schemeClr val="tx2"/>
                </a:solidFill>
              </a:rPr>
              <a:t>שמחה</a:t>
            </a:r>
            <a:r>
              <a:rPr lang="he-IL" sz="2400" dirty="0" smtClean="0">
                <a:solidFill>
                  <a:schemeClr val="tx2"/>
                </a:solidFill>
              </a:rPr>
              <a:t> הבאה מתוך יראה גדולה יותר</a:t>
            </a:r>
            <a:endParaRPr lang="he-IL" sz="2400" dirty="0">
              <a:solidFill>
                <a:schemeClr val="tx2"/>
              </a:solidFill>
            </a:endParaRPr>
          </a:p>
        </p:txBody>
      </p:sp>
    </p:spTree>
    <p:custDataLst>
      <p:tags r:id="rId1"/>
    </p:custDataLst>
    <p:extLst>
      <p:ext uri="{BB962C8B-B14F-4D97-AF65-F5344CB8AC3E}">
        <p14:creationId xmlns:p14="http://schemas.microsoft.com/office/powerpoint/2010/main" val="7280547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animBg="1"/>
      <p:bldP spid="7"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מלבן מעוגל 21"/>
          <p:cNvSpPr/>
          <p:nvPr/>
        </p:nvSpPr>
        <p:spPr>
          <a:xfrm>
            <a:off x="845882" y="4939803"/>
            <a:ext cx="2430989" cy="18079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800" b="1" dirty="0" smtClean="0"/>
              <a:t>שמחה </a:t>
            </a:r>
            <a:r>
              <a:rPr lang="he-IL" sz="2800" dirty="0" smtClean="0"/>
              <a:t>הבאה מתוך יראה גדולה יותר</a:t>
            </a:r>
            <a:endParaRPr lang="he-IL" sz="2800" dirty="0"/>
          </a:p>
        </p:txBody>
      </p:sp>
      <p:sp>
        <p:nvSpPr>
          <p:cNvPr id="10" name="מלבן מעוגל 9"/>
          <p:cNvSpPr/>
          <p:nvPr/>
        </p:nvSpPr>
        <p:spPr>
          <a:xfrm>
            <a:off x="525700" y="421994"/>
            <a:ext cx="3108960" cy="14495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400" dirty="0" smtClean="0"/>
              <a:t>דיוק:</a:t>
            </a:r>
          </a:p>
          <a:p>
            <a:pPr algn="ctr" rtl="1"/>
            <a:r>
              <a:rPr lang="he-IL" sz="2400" dirty="0" smtClean="0"/>
              <a:t>נשיאה בכתף, הקרבה כל שישה צעדים</a:t>
            </a:r>
          </a:p>
        </p:txBody>
      </p:sp>
      <p:sp>
        <p:nvSpPr>
          <p:cNvPr id="14" name="מלבן מעוגל 13"/>
          <p:cNvSpPr/>
          <p:nvPr/>
        </p:nvSpPr>
        <p:spPr>
          <a:xfrm>
            <a:off x="1175125" y="2118238"/>
            <a:ext cx="1810110" cy="14555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400" dirty="0" smtClean="0"/>
              <a:t>עמדה של יראה</a:t>
            </a:r>
          </a:p>
        </p:txBody>
      </p:sp>
      <p:cxnSp>
        <p:nvCxnSpPr>
          <p:cNvPr id="16" name="מחבר חץ ישר 15"/>
          <p:cNvCxnSpPr/>
          <p:nvPr/>
        </p:nvCxnSpPr>
        <p:spPr>
          <a:xfrm flipH="1">
            <a:off x="2061378" y="3932729"/>
            <a:ext cx="18802" cy="760333"/>
          </a:xfrm>
          <a:prstGeom prst="straightConnector1">
            <a:avLst/>
          </a:prstGeom>
          <a:ln w="158750">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מציין מיקום תוכן 8" descr="טבלה לדוגמה עם 3 עמודות, 4 שורות" title="טבלה"/>
          <p:cNvGraphicFramePr>
            <a:graphicFrameLocks noGrp="1"/>
          </p:cNvGraphicFramePr>
          <p:nvPr>
            <p:ph sz="half" idx="2"/>
            <p:extLst>
              <p:ext uri="{D42A27DB-BD31-4B8C-83A1-F6EECF244321}">
                <p14:modId xmlns:p14="http://schemas.microsoft.com/office/powerpoint/2010/main" val="1448732562"/>
              </p:ext>
            </p:extLst>
          </p:nvPr>
        </p:nvGraphicFramePr>
        <p:xfrm>
          <a:off x="3905125" y="1490780"/>
          <a:ext cx="7649409" cy="3608236"/>
        </p:xfrm>
        <a:graphic>
          <a:graphicData uri="http://schemas.openxmlformats.org/drawingml/2006/table">
            <a:tbl>
              <a:tblPr rtl="1" firstRow="1" bandRow="1">
                <a:tableStyleId>{B301B821-A1FF-4177-AEE7-76D212191A09}</a:tableStyleId>
              </a:tblPr>
              <a:tblGrid>
                <a:gridCol w="2549803"/>
                <a:gridCol w="2549803"/>
                <a:gridCol w="2549803"/>
              </a:tblGrid>
              <a:tr h="881186">
                <a:tc>
                  <a:txBody>
                    <a:bodyPr/>
                    <a:lstStyle/>
                    <a:p>
                      <a:pPr algn="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בפעם</a:t>
                      </a:r>
                      <a:r>
                        <a:rPr lang="he-IL" baseline="0" dirty="0" smtClean="0">
                          <a:latin typeface="Tahoma" panose="020B0604030504040204" pitchFamily="34" charset="0"/>
                          <a:ea typeface="Tahoma" panose="020B0604030504040204" pitchFamily="34" charset="0"/>
                          <a:cs typeface="Tahoma" panose="020B0604030504040204" pitchFamily="34" charset="0"/>
                        </a:rPr>
                        <a:t> ה</a:t>
                      </a:r>
                      <a:r>
                        <a:rPr lang="he-IL" dirty="0" smtClean="0">
                          <a:latin typeface="Tahoma" panose="020B0604030504040204" pitchFamily="34" charset="0"/>
                          <a:ea typeface="Tahoma" panose="020B0604030504040204" pitchFamily="34" charset="0"/>
                          <a:cs typeface="Tahoma" panose="020B0604030504040204" pitchFamily="34" charset="0"/>
                        </a:rPr>
                        <a:t>ראשונה</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sz="1800" b="1" kern="1200" dirty="0" smtClean="0">
                          <a:solidFill>
                            <a:schemeClr val="lt1"/>
                          </a:solidFill>
                          <a:latin typeface="Tahoma" panose="020B0604030504040204" pitchFamily="34" charset="0"/>
                          <a:ea typeface="Tahoma" panose="020B0604030504040204" pitchFamily="34" charset="0"/>
                          <a:cs typeface="Tahoma" panose="020B0604030504040204" pitchFamily="34" charset="0"/>
                        </a:rPr>
                        <a:t>בפעם </a:t>
                      </a:r>
                      <a:r>
                        <a:rPr lang="he-IL" sz="1800" b="1" kern="1200" dirty="0" err="1" smtClean="0">
                          <a:solidFill>
                            <a:schemeClr val="lt1"/>
                          </a:solidFill>
                          <a:latin typeface="Tahoma" panose="020B0604030504040204" pitchFamily="34" charset="0"/>
                          <a:ea typeface="Tahoma" panose="020B0604030504040204" pitchFamily="34" charset="0"/>
                          <a:cs typeface="Tahoma" panose="020B0604030504040204" pitchFamily="34" charset="0"/>
                        </a:rPr>
                        <a:t>השניה</a:t>
                      </a:r>
                      <a:endParaRPr lang="he-IL" sz="1800" b="1" kern="1200" dirty="0">
                        <a:solidFill>
                          <a:schemeClr val="lt1"/>
                        </a:solidFill>
                        <a:latin typeface="Tahoma" panose="020B0604030504040204" pitchFamily="34" charset="0"/>
                        <a:ea typeface="Tahoma" panose="020B0604030504040204" pitchFamily="34" charset="0"/>
                        <a:cs typeface="Tahoma" panose="020B0604030504040204" pitchFamily="34" charset="0"/>
                      </a:endParaRPr>
                    </a:p>
                  </a:txBody>
                  <a:tcPr anchor="ctr"/>
                </a:tc>
              </a:tr>
              <a:tr h="829972">
                <a:tc>
                  <a:txBody>
                    <a:bodyPr/>
                    <a:lstStyle/>
                    <a:p>
                      <a:pPr algn="r" rtl="1"/>
                      <a:r>
                        <a:rPr lang="he-IL" b="1" dirty="0" smtClean="0">
                          <a:latin typeface="Tahoma" panose="020B0604030504040204" pitchFamily="34" charset="0"/>
                          <a:ea typeface="Tahoma" panose="020B0604030504040204" pitchFamily="34" charset="0"/>
                          <a:cs typeface="Tahoma" panose="020B0604030504040204" pitchFamily="34" charset="0"/>
                        </a:rPr>
                        <a:t>אופן הנשיאה</a:t>
                      </a:r>
                      <a:endParaRPr lang="he-IL" b="1"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‎עגלה</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כתף</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r>
              <a:tr h="1897078">
                <a:tc>
                  <a:txBody>
                    <a:bodyPr/>
                    <a:lstStyle/>
                    <a:p>
                      <a:pPr algn="r" rtl="1"/>
                      <a:r>
                        <a:rPr lang="he-IL" b="1" dirty="0" smtClean="0">
                          <a:latin typeface="Tahoma" panose="020B0604030504040204" pitchFamily="34" charset="0"/>
                          <a:ea typeface="Tahoma" panose="020B0604030504040204" pitchFamily="34" charset="0"/>
                          <a:cs typeface="Tahoma" panose="020B0604030504040204" pitchFamily="34" charset="0"/>
                        </a:rPr>
                        <a:t>אוירה</a:t>
                      </a: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משחקים</a:t>
                      </a:r>
                      <a:r>
                        <a:rPr lang="he-IL" baseline="0" dirty="0" smtClean="0">
                          <a:latin typeface="Tahoma" panose="020B0604030504040204" pitchFamily="34" charset="0"/>
                          <a:ea typeface="Tahoma" panose="020B0604030504040204" pitchFamily="34" charset="0"/>
                          <a:cs typeface="Tahoma" panose="020B0604030504040204" pitchFamily="34" charset="0"/>
                        </a:rPr>
                        <a:t> לפני ה'...</a:t>
                      </a:r>
                    </a:p>
                    <a:p>
                      <a:pPr algn="ctr" rtl="1"/>
                      <a:endParaRPr lang="he-IL" baseline="0"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baseline="0"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ודוד ‎מכרכר בכל עוז...</a:t>
                      </a:r>
                    </a:p>
                    <a:p>
                      <a:pPr algn="ct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ctr" rtl="1"/>
                      <a:r>
                        <a:rPr lang="he-IL" dirty="0" smtClean="0">
                          <a:latin typeface="Tahoma" panose="020B0604030504040204" pitchFamily="34" charset="0"/>
                          <a:ea typeface="Tahoma" panose="020B0604030504040204" pitchFamily="34" charset="0"/>
                          <a:cs typeface="Tahoma" panose="020B0604030504040204" pitchFamily="34" charset="0"/>
                        </a:rPr>
                        <a:t>בתרועה וקול שופר</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r>
            </a:tbl>
          </a:graphicData>
        </a:graphic>
      </p:graphicFrame>
      <p:sp>
        <p:nvSpPr>
          <p:cNvPr id="7" name="מלבן 6"/>
          <p:cNvSpPr/>
          <p:nvPr/>
        </p:nvSpPr>
        <p:spPr>
          <a:xfrm>
            <a:off x="6165940" y="442863"/>
            <a:ext cx="3127779" cy="646331"/>
          </a:xfrm>
          <a:prstGeom prst="rect">
            <a:avLst/>
          </a:prstGeom>
        </p:spPr>
        <p:txBody>
          <a:bodyPr wrap="none">
            <a:spAutoFit/>
          </a:bodyPr>
          <a:lstStyle/>
          <a:p>
            <a:pPr lvl="0" algn="ctr" rtl="1"/>
            <a:r>
              <a:rPr lang="he-IL" sz="3600" b="1" dirty="0">
                <a:solidFill>
                  <a:srgbClr val="624D38"/>
                </a:solidFill>
                <a:latin typeface="Tahoma" panose="020B0604030504040204" pitchFamily="34" charset="0"/>
                <a:ea typeface="Tahoma" panose="020B0604030504040204" pitchFamily="34" charset="0"/>
                <a:cs typeface="Tahoma" panose="020B0604030504040204" pitchFamily="34" charset="0"/>
              </a:rPr>
              <a:t>בפעם </a:t>
            </a:r>
            <a:r>
              <a:rPr lang="he-IL" sz="3600" b="1" dirty="0" err="1" smtClean="0">
                <a:solidFill>
                  <a:srgbClr val="624D38"/>
                </a:solidFill>
                <a:latin typeface="Tahoma" panose="020B0604030504040204" pitchFamily="34" charset="0"/>
                <a:ea typeface="Tahoma" panose="020B0604030504040204" pitchFamily="34" charset="0"/>
                <a:cs typeface="Tahoma" panose="020B0604030504040204" pitchFamily="34" charset="0"/>
              </a:rPr>
              <a:t>השניה</a:t>
            </a:r>
            <a:endParaRPr lang="he-IL" sz="3600" b="1" dirty="0">
              <a:solidFill>
                <a:srgbClr val="624D38"/>
              </a:solidFill>
              <a:latin typeface="Tahoma" panose="020B0604030504040204" pitchFamily="34" charset="0"/>
              <a:ea typeface="Tahoma" panose="020B0604030504040204" pitchFamily="34" charset="0"/>
              <a:cs typeface="Tahoma" panose="020B0604030504040204" pitchFamily="34" charset="0"/>
            </a:endParaRPr>
          </a:p>
        </p:txBody>
      </p:sp>
      <p:sp>
        <p:nvSpPr>
          <p:cNvPr id="12" name="כוכב עם 5 פינות 11"/>
          <p:cNvSpPr/>
          <p:nvPr/>
        </p:nvSpPr>
        <p:spPr>
          <a:xfrm>
            <a:off x="11684000" y="5691913"/>
            <a:ext cx="266700" cy="30376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TextBox 12"/>
          <p:cNvSpPr txBox="1"/>
          <p:nvPr/>
        </p:nvSpPr>
        <p:spPr>
          <a:xfrm>
            <a:off x="3500846" y="5713968"/>
            <a:ext cx="8183154" cy="646331"/>
          </a:xfrm>
          <a:prstGeom prst="rect">
            <a:avLst/>
          </a:prstGeom>
          <a:noFill/>
        </p:spPr>
        <p:txBody>
          <a:bodyPr wrap="square" rtlCol="1">
            <a:spAutoFit/>
          </a:bodyPr>
          <a:lstStyle/>
          <a:p>
            <a:pPr algn="r" rtl="1"/>
            <a:r>
              <a:rPr lang="he-IL" dirty="0" smtClean="0"/>
              <a:t>דברי הימים א' טו:</a:t>
            </a:r>
          </a:p>
          <a:p>
            <a:pPr algn="r" rtl="1"/>
            <a:r>
              <a:rPr lang="he-IL" dirty="0" smtClean="0"/>
              <a:t>"</a:t>
            </a:r>
            <a:r>
              <a:rPr lang="he-IL" dirty="0" err="1" smtClean="0"/>
              <a:t>וַיִּשְׂאו</a:t>
            </a:r>
            <a:r>
              <a:rPr lang="he-IL" dirty="0" smtClean="0"/>
              <a:t>ּ </a:t>
            </a:r>
            <a:r>
              <a:rPr lang="he-IL" b="1" dirty="0" err="1"/>
              <a:t>בְנֵי-הַלְוִיִּם</a:t>
            </a:r>
            <a:r>
              <a:rPr lang="he-IL" dirty="0"/>
              <a:t> אֵת אֲרוֹן </a:t>
            </a:r>
            <a:r>
              <a:rPr lang="he-IL" dirty="0" err="1" smtClean="0"/>
              <a:t>הָאֱלֹקִים</a:t>
            </a:r>
            <a:r>
              <a:rPr lang="he-IL" dirty="0" smtClean="0"/>
              <a:t> </a:t>
            </a:r>
            <a:r>
              <a:rPr lang="he-IL" dirty="0"/>
              <a:t>כַּאֲשֶׁר </a:t>
            </a:r>
            <a:r>
              <a:rPr lang="he-IL" dirty="0" err="1"/>
              <a:t>צִוָּה</a:t>
            </a:r>
            <a:r>
              <a:rPr lang="he-IL" dirty="0"/>
              <a:t> מֹשֶׁה כִּדְבַר </a:t>
            </a:r>
            <a:r>
              <a:rPr lang="he-IL" dirty="0" smtClean="0"/>
              <a:t>ה' </a:t>
            </a:r>
            <a:r>
              <a:rPr lang="he-IL" b="1" dirty="0"/>
              <a:t>בִּכְתֵפָם</a:t>
            </a:r>
            <a:r>
              <a:rPr lang="he-IL" dirty="0"/>
              <a:t> בַּמֹּטוֹת </a:t>
            </a:r>
            <a:r>
              <a:rPr lang="he-IL" dirty="0" smtClean="0"/>
              <a:t>עֲלֵיהֶם"</a:t>
            </a:r>
            <a:endParaRPr lang="he-IL" dirty="0"/>
          </a:p>
        </p:txBody>
      </p:sp>
    </p:spTree>
    <p:extLst>
      <p:ext uri="{BB962C8B-B14F-4D97-AF65-F5344CB8AC3E}">
        <p14:creationId xmlns:p14="http://schemas.microsoft.com/office/powerpoint/2010/main" val="19128248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00891" y="313177"/>
            <a:ext cx="11207931" cy="2325520"/>
          </a:xfrm>
        </p:spPr>
        <p:style>
          <a:lnRef idx="3">
            <a:schemeClr val="lt1"/>
          </a:lnRef>
          <a:fillRef idx="1">
            <a:schemeClr val="accent2"/>
          </a:fillRef>
          <a:effectRef idx="1">
            <a:schemeClr val="accent2"/>
          </a:effectRef>
          <a:fontRef idx="minor">
            <a:schemeClr val="lt1"/>
          </a:fontRef>
        </p:style>
        <p:txBody>
          <a:bodyPr>
            <a:normAutofit/>
          </a:bodyPr>
          <a:lstStyle/>
          <a:p>
            <a:pPr algn="ctr"/>
            <a:r>
              <a:rPr lang="he-IL" sz="2800" b="1" dirty="0" smtClean="0">
                <a:solidFill>
                  <a:srgbClr val="FF0000"/>
                </a:solidFill>
              </a:rPr>
              <a:t>הניצחון על פלישתים כביטוי נוסף לברכת ה':</a:t>
            </a:r>
            <a:r>
              <a:rPr lang="he-IL" sz="2800" b="1" dirty="0" smtClean="0"/>
              <a:t/>
            </a:r>
            <a:br>
              <a:rPr lang="he-IL" sz="2800" b="1" dirty="0" smtClean="0"/>
            </a:br>
            <a:r>
              <a:rPr lang="he-IL" sz="2800" dirty="0" smtClean="0"/>
              <a:t>בדברי הימים א', יד מופיעות מלחמות פלישתים מיד לאחר תיאור העלאת הארון בפעם הראשונה.</a:t>
            </a:r>
            <a:br>
              <a:rPr lang="he-IL" sz="2800" dirty="0" smtClean="0"/>
            </a:br>
            <a:r>
              <a:rPr lang="he-IL" sz="2800" dirty="0" smtClean="0"/>
              <a:t>נשים לב למילה "פרץ" הכתובה </a:t>
            </a:r>
            <a:r>
              <a:rPr lang="he-IL" sz="2800" b="1" dirty="0" smtClean="0"/>
              <a:t>בהקשר שלילי </a:t>
            </a:r>
            <a:r>
              <a:rPr lang="he-IL" sz="2800" dirty="0" smtClean="0"/>
              <a:t>בהעלאת הארון בפעם הראשונה </a:t>
            </a:r>
            <a:r>
              <a:rPr lang="he-IL" sz="2800" b="1" dirty="0" smtClean="0"/>
              <a:t>ולהקשר החיובי</a:t>
            </a:r>
            <a:r>
              <a:rPr lang="he-IL" sz="2800" dirty="0" smtClean="0"/>
              <a:t> בה היא מופיעה במלחמה שהתרחשה לאחר מכן.</a:t>
            </a:r>
            <a:endParaRPr lang="he-IL" sz="2800" b="1" dirty="0">
              <a:solidFill>
                <a:schemeClr val="tx2"/>
              </a:solidFill>
            </a:endParaRPr>
          </a:p>
        </p:txBody>
      </p:sp>
      <p:sp>
        <p:nvSpPr>
          <p:cNvPr id="4" name="מלבן 3"/>
          <p:cNvSpPr/>
          <p:nvPr/>
        </p:nvSpPr>
        <p:spPr>
          <a:xfrm>
            <a:off x="252547" y="2981853"/>
            <a:ext cx="6775269" cy="34163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he-IL" sz="2400" b="1" dirty="0"/>
              <a:t>ח</a:t>
            </a:r>
            <a:r>
              <a:rPr lang="he-IL" sz="2400" dirty="0"/>
              <a:t> וַיִּשְׁמְעוּ </a:t>
            </a:r>
            <a:r>
              <a:rPr lang="he-IL" sz="2400" dirty="0" err="1"/>
              <a:t>פְלִשְׁתִּים</a:t>
            </a:r>
            <a:r>
              <a:rPr lang="he-IL" sz="2400" dirty="0"/>
              <a:t> כִּי-נִמְשַׁח דָּוִיד לְמֶלֶךְ עַל-כָּל-יִשְׂרָאֵל וַיַּעֲלוּ </a:t>
            </a:r>
            <a:r>
              <a:rPr lang="he-IL" sz="2400" dirty="0" err="1"/>
              <a:t>כָל-פְּלִשְׁתִּים</a:t>
            </a:r>
            <a:r>
              <a:rPr lang="he-IL" sz="2400" dirty="0"/>
              <a:t> לְבַקֵּשׁ אֶת-דָּוִיד וַיִּשְׁמַע דָּוִיד וַיֵּצֵא לִפְנֵיהֶם.  </a:t>
            </a:r>
            <a:r>
              <a:rPr lang="he-IL" sz="2400" b="1" dirty="0"/>
              <a:t>ט</a:t>
            </a:r>
            <a:r>
              <a:rPr lang="he-IL" sz="2400" dirty="0"/>
              <a:t> </a:t>
            </a:r>
            <a:r>
              <a:rPr lang="he-IL" sz="2400" dirty="0" err="1"/>
              <a:t>וּפְלִשְׁתִּים</a:t>
            </a:r>
            <a:r>
              <a:rPr lang="he-IL" sz="2400" dirty="0"/>
              <a:t> בָּאוּ וַיִּפְשְׁטוּ בְּעֵמֶק רְפָאִים.  </a:t>
            </a:r>
            <a:r>
              <a:rPr lang="he-IL" sz="2400" b="1" dirty="0"/>
              <a:t>י</a:t>
            </a:r>
            <a:r>
              <a:rPr lang="he-IL" sz="2400" dirty="0"/>
              <a:t> וַיִּשְׁאַל דָּוִיד </a:t>
            </a:r>
            <a:r>
              <a:rPr lang="he-IL" sz="2400" dirty="0" err="1"/>
              <a:t>בֵּאלֹהִים</a:t>
            </a:r>
            <a:r>
              <a:rPr lang="he-IL" sz="2400" dirty="0"/>
              <a:t> </a:t>
            </a:r>
            <a:r>
              <a:rPr lang="he-IL" sz="2400" dirty="0" err="1"/>
              <a:t>לֵאמֹר</a:t>
            </a:r>
            <a:r>
              <a:rPr lang="he-IL" sz="2400" dirty="0"/>
              <a:t> </a:t>
            </a:r>
            <a:r>
              <a:rPr lang="he-IL" sz="2400" dirty="0" err="1"/>
              <a:t>הַאֶעֱלֶה</a:t>
            </a:r>
            <a:r>
              <a:rPr lang="he-IL" sz="2400" dirty="0"/>
              <a:t> </a:t>
            </a:r>
            <a:r>
              <a:rPr lang="he-IL" sz="2400" dirty="0" err="1" smtClean="0"/>
              <a:t>עַל-פְּלִשְׁתִּים</a:t>
            </a:r>
            <a:r>
              <a:rPr lang="he-IL" sz="2400" dirty="0" smtClean="0"/>
              <a:t> </a:t>
            </a:r>
            <a:r>
              <a:rPr lang="he-IL" sz="2400" dirty="0"/>
              <a:t>וּנְתַתָּם בְּיָדִי וַיֹּאמֶר לוֹ </a:t>
            </a:r>
            <a:r>
              <a:rPr lang="he-IL" sz="2400" dirty="0" smtClean="0"/>
              <a:t>ה' </a:t>
            </a:r>
            <a:r>
              <a:rPr lang="he-IL" sz="2400" dirty="0"/>
              <a:t>עֲלֵה וּנְתַתִּים בְּיָדֶךָ.  </a:t>
            </a:r>
            <a:r>
              <a:rPr lang="he-IL" sz="2400" b="1" dirty="0"/>
              <a:t>יא</a:t>
            </a:r>
            <a:r>
              <a:rPr lang="he-IL" sz="2400" dirty="0"/>
              <a:t> וַיַּעֲלוּ בְּבַעַל-פְּרָצִים וַיַּכֵּם שָׁם דָּוִיד וַיֹּאמֶר דָּוִיד </a:t>
            </a:r>
            <a:r>
              <a:rPr lang="he-IL" sz="2400" b="1" dirty="0"/>
              <a:t>פָּרַץ </a:t>
            </a:r>
            <a:r>
              <a:rPr lang="he-IL" sz="2400" b="1" dirty="0" err="1"/>
              <a:t>הָאֱלֹהִים</a:t>
            </a:r>
            <a:r>
              <a:rPr lang="he-IL" sz="2400" b="1" dirty="0"/>
              <a:t> אֶת-אוֹיְבַי בְּיָדִי כְּפֶרֶץ מָיִם עַל-כֵּן קָרְאוּ שֵׁם-הַמָּקוֹם הַהוּא בַּעַל פְּרָצִים</a:t>
            </a:r>
            <a:r>
              <a:rPr lang="he-IL" sz="2400" dirty="0"/>
              <a:t>.  </a:t>
            </a:r>
            <a:r>
              <a:rPr lang="he-IL" sz="2400" b="1" dirty="0" err="1"/>
              <a:t>יב</a:t>
            </a:r>
            <a:r>
              <a:rPr lang="he-IL" sz="2400" dirty="0"/>
              <a:t> וַיַּעַזְבוּ שָׁם </a:t>
            </a:r>
            <a:r>
              <a:rPr lang="he-IL" sz="2400" dirty="0" err="1"/>
              <a:t>אֶת-אֱלֹהֵיהֶם</a:t>
            </a:r>
            <a:r>
              <a:rPr lang="he-IL" sz="2400" dirty="0"/>
              <a:t> וַיֹּאמֶר דָּוִיד וַיִּשָּׂרְפוּ בָּאֵשׁ.</a:t>
            </a:r>
          </a:p>
        </p:txBody>
      </p:sp>
      <p:sp>
        <p:nvSpPr>
          <p:cNvPr id="5" name="מלבן 4"/>
          <p:cNvSpPr/>
          <p:nvPr/>
        </p:nvSpPr>
        <p:spPr>
          <a:xfrm>
            <a:off x="8059783" y="3010047"/>
            <a:ext cx="3644537" cy="15696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he-IL" sz="2400" b="1" dirty="0"/>
              <a:t>יא</a:t>
            </a:r>
            <a:r>
              <a:rPr lang="he-IL" sz="2400" dirty="0"/>
              <a:t> </a:t>
            </a:r>
            <a:r>
              <a:rPr lang="he-IL" sz="2400" dirty="0" err="1"/>
              <a:t>וַיִּחַר</a:t>
            </a:r>
            <a:r>
              <a:rPr lang="he-IL" sz="2400" dirty="0"/>
              <a:t> לְדָוִיד </a:t>
            </a:r>
            <a:r>
              <a:rPr lang="he-IL" sz="2400" b="1" dirty="0"/>
              <a:t>כִּי-פָרַץ </a:t>
            </a:r>
            <a:r>
              <a:rPr lang="he-IL" sz="2400" b="1" dirty="0" smtClean="0"/>
              <a:t>ה' פֶּרֶץ </a:t>
            </a:r>
            <a:r>
              <a:rPr lang="he-IL" sz="2400" b="1" dirty="0" err="1"/>
              <a:t>בְּעֻזָּא</a:t>
            </a:r>
            <a:r>
              <a:rPr lang="he-IL" sz="2400" b="1" dirty="0"/>
              <a:t> וַיִּקְרָא לַמָּקוֹם הַהוּא פֶּרֶץ </a:t>
            </a:r>
            <a:r>
              <a:rPr lang="he-IL" sz="2400" b="1" dirty="0" err="1"/>
              <a:t>עֻזָּא</a:t>
            </a:r>
            <a:r>
              <a:rPr lang="he-IL" sz="2400" b="1" dirty="0"/>
              <a:t> </a:t>
            </a:r>
            <a:r>
              <a:rPr lang="he-IL" sz="2400" dirty="0"/>
              <a:t>עַד הַיּוֹם הַזֶּה.</a:t>
            </a:r>
          </a:p>
        </p:txBody>
      </p:sp>
    </p:spTree>
    <p:extLst>
      <p:ext uri="{BB962C8B-B14F-4D97-AF65-F5344CB8AC3E}">
        <p14:creationId xmlns:p14="http://schemas.microsoft.com/office/powerpoint/2010/main" val="1374113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כותרת 12"/>
          <p:cNvSpPr>
            <a:spLocks noGrp="1"/>
          </p:cNvSpPr>
          <p:nvPr>
            <p:ph type="title"/>
          </p:nvPr>
        </p:nvSpPr>
        <p:spPr>
          <a:xfrm>
            <a:off x="1348418" y="927463"/>
            <a:ext cx="9509760" cy="1088136"/>
          </a:xfrm>
        </p:spPr>
        <p:txBody>
          <a:bodyPr/>
          <a:lstStyle/>
          <a:p>
            <a:pPr algn="r" rtl="1"/>
            <a:r>
              <a:rPr lang="he-IL" dirty="0" smtClean="0"/>
              <a:t>הקדמה</a:t>
            </a:r>
            <a:endParaRPr lang="he-IL" dirty="0"/>
          </a:p>
        </p:txBody>
      </p:sp>
      <p:sp>
        <p:nvSpPr>
          <p:cNvPr id="3" name="מלבן 2"/>
          <p:cNvSpPr/>
          <p:nvPr/>
        </p:nvSpPr>
        <p:spPr>
          <a:xfrm>
            <a:off x="1727200" y="2229064"/>
            <a:ext cx="9130978" cy="2677656"/>
          </a:xfrm>
          <a:prstGeom prst="rect">
            <a:avLst/>
          </a:prstGeom>
        </p:spPr>
        <p:txBody>
          <a:bodyPr wrap="square">
            <a:spAutoFit/>
          </a:bodyPr>
          <a:lstStyle/>
          <a:p>
            <a:pPr algn="ctr" rtl="1"/>
            <a:r>
              <a:rPr lang="he-IL" sz="2800" b="1" dirty="0" smtClean="0"/>
              <a:t>מאז חורבן שילה, ארון ה' לא היה במשכן.</a:t>
            </a:r>
          </a:p>
          <a:p>
            <a:pPr algn="ctr" rtl="1"/>
            <a:r>
              <a:rPr lang="he-IL" sz="2800" b="1" dirty="0" smtClean="0"/>
              <a:t>המשכן נדד לנוב ולגבעון, וארון ה' נשאר בקרית יערים (לאחר שהוחזר </a:t>
            </a:r>
            <a:r>
              <a:rPr lang="he-IL" sz="2800" b="1" dirty="0" err="1" smtClean="0"/>
              <a:t>מהפלשתים</a:t>
            </a:r>
            <a:r>
              <a:rPr lang="he-IL" sz="2800" b="1" dirty="0" smtClean="0"/>
              <a:t>).</a:t>
            </a:r>
          </a:p>
          <a:p>
            <a:pPr algn="ctr" rtl="1"/>
            <a:endParaRPr lang="he-IL" sz="2800" b="1" dirty="0" smtClean="0"/>
          </a:p>
          <a:p>
            <a:pPr algn="ctr" rtl="1"/>
            <a:r>
              <a:rPr lang="he-IL" sz="2800" b="1" dirty="0" smtClean="0"/>
              <a:t>בשמואל ב, פרק ו אנו רואים שדוד מבקש להעלות את ארון ה' לירושלים.</a:t>
            </a:r>
            <a:endParaRPr lang="he-IL" sz="2800" b="1" dirty="0"/>
          </a:p>
        </p:txBody>
      </p:sp>
    </p:spTree>
    <p:extLst>
      <p:ext uri="{BB962C8B-B14F-4D97-AF65-F5344CB8AC3E}">
        <p14:creationId xmlns:p14="http://schemas.microsoft.com/office/powerpoint/2010/main" val="3491859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כותרת 12"/>
          <p:cNvSpPr>
            <a:spLocks noGrp="1"/>
          </p:cNvSpPr>
          <p:nvPr>
            <p:ph type="title"/>
          </p:nvPr>
        </p:nvSpPr>
        <p:spPr>
          <a:xfrm>
            <a:off x="1348418" y="0"/>
            <a:ext cx="9509760" cy="1088136"/>
          </a:xfrm>
        </p:spPr>
        <p:txBody>
          <a:bodyPr/>
          <a:lstStyle/>
          <a:p>
            <a:pPr algn="r" rtl="1"/>
            <a:r>
              <a:rPr lang="he-IL" dirty="0" smtClean="0"/>
              <a:t>העלאת הארון בפעם הראשונה</a:t>
            </a:r>
            <a:endParaRPr lang="he-IL" dirty="0"/>
          </a:p>
        </p:txBody>
      </p:sp>
      <p:sp>
        <p:nvSpPr>
          <p:cNvPr id="5" name="מלבן מעוגל 4"/>
          <p:cNvSpPr/>
          <p:nvPr/>
        </p:nvSpPr>
        <p:spPr>
          <a:xfrm>
            <a:off x="1037889" y="1905000"/>
            <a:ext cx="10130817" cy="3471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he-IL" sz="2400" b="1" dirty="0" smtClean="0">
                <a:latin typeface="Narkisim" panose="020E0502050101010101" pitchFamily="34" charset="-79"/>
                <a:cs typeface="Narkisim" panose="020E0502050101010101" pitchFamily="34" charset="-79"/>
              </a:rPr>
              <a:t>שמואל ב, ו:</a:t>
            </a:r>
          </a:p>
          <a:p>
            <a:pPr algn="r" rtl="1"/>
            <a:r>
              <a:rPr lang="he-IL" sz="2400" dirty="0" err="1" smtClean="0">
                <a:latin typeface="Narkisim" panose="020E0502050101010101" pitchFamily="34" charset="-79"/>
                <a:cs typeface="Narkisim" panose="020E0502050101010101" pitchFamily="34" charset="-79"/>
              </a:rPr>
              <a:t>וַיִּשָּׂאֻהו</a:t>
            </a:r>
            <a:r>
              <a:rPr lang="he-IL" sz="2400" dirty="0" smtClean="0">
                <a:latin typeface="Narkisim" panose="020E0502050101010101" pitchFamily="34" charset="-79"/>
                <a:cs typeface="Narkisim" panose="020E0502050101010101" pitchFamily="34" charset="-79"/>
              </a:rPr>
              <a:t>ּ </a:t>
            </a:r>
            <a:r>
              <a:rPr lang="he-IL" sz="2400" dirty="0">
                <a:latin typeface="Narkisim" panose="020E0502050101010101" pitchFamily="34" charset="-79"/>
                <a:cs typeface="Narkisim" panose="020E0502050101010101" pitchFamily="34" charset="-79"/>
              </a:rPr>
              <a:t>מִבֵּית אֲבִינָדָב אֲשֶׁר בַּגִּבְעָה </a:t>
            </a:r>
            <a:r>
              <a:rPr lang="he-IL" sz="2400" dirty="0" err="1">
                <a:latin typeface="Narkisim" panose="020E0502050101010101" pitchFamily="34" charset="-79"/>
                <a:cs typeface="Narkisim" panose="020E0502050101010101" pitchFamily="34" charset="-79"/>
              </a:rPr>
              <a:t>וְעֻזָּא</a:t>
            </a:r>
            <a:r>
              <a:rPr lang="he-IL" sz="2400" dirty="0">
                <a:latin typeface="Narkisim" panose="020E0502050101010101" pitchFamily="34" charset="-79"/>
                <a:cs typeface="Narkisim" panose="020E0502050101010101" pitchFamily="34" charset="-79"/>
              </a:rPr>
              <a:t> וְאַחְיוֹ בְּנֵי אֲבִינָדָב נֹהֲגִים אֶת הָעֲגָלָה חֲדָשָׁה:</a:t>
            </a:r>
          </a:p>
          <a:p>
            <a:pPr algn="r" rtl="1"/>
            <a:r>
              <a:rPr lang="he-IL" sz="2400" dirty="0">
                <a:latin typeface="Narkisim" panose="020E0502050101010101" pitchFamily="34" charset="-79"/>
                <a:cs typeface="Narkisim" panose="020E0502050101010101" pitchFamily="34" charset="-79"/>
              </a:rPr>
              <a:t>(ד) </a:t>
            </a:r>
            <a:r>
              <a:rPr lang="he-IL" sz="2400" dirty="0" err="1">
                <a:latin typeface="Narkisim" panose="020E0502050101010101" pitchFamily="34" charset="-79"/>
                <a:cs typeface="Narkisim" panose="020E0502050101010101" pitchFamily="34" charset="-79"/>
              </a:rPr>
              <a:t>וַיִּשָּׂאֻהו</a:t>
            </a:r>
            <a:r>
              <a:rPr lang="he-IL" sz="2400" dirty="0">
                <a:latin typeface="Narkisim" panose="020E0502050101010101" pitchFamily="34" charset="-79"/>
                <a:cs typeface="Narkisim" panose="020E0502050101010101" pitchFamily="34" charset="-79"/>
              </a:rPr>
              <a:t>ּ מִבֵּית אֲבִינָדָב אֲשֶׁר בַּגִּבְעָה עִם אֲרוֹן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וְאַחְיוֹ הֹלֵךְ לִפְנֵי הָאָרוֹן:</a:t>
            </a:r>
          </a:p>
          <a:p>
            <a:pPr algn="r" rtl="1"/>
            <a:r>
              <a:rPr lang="he-IL" sz="2400" dirty="0">
                <a:latin typeface="Narkisim" panose="020E0502050101010101" pitchFamily="34" charset="-79"/>
                <a:cs typeface="Narkisim" panose="020E0502050101010101" pitchFamily="34" charset="-79"/>
              </a:rPr>
              <a:t>(ה) וְדָוִד וְכָל בֵּית יִשְׂרָאֵל מְשַׂחֲקִים לִפְנֵי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בְּכֹל עֲצֵי בְרוֹשִׁים </a:t>
            </a:r>
            <a:r>
              <a:rPr lang="he-IL" sz="2400" dirty="0" err="1">
                <a:latin typeface="Narkisim" panose="020E0502050101010101" pitchFamily="34" charset="-79"/>
                <a:cs typeface="Narkisim" panose="020E0502050101010101" pitchFamily="34" charset="-79"/>
              </a:rPr>
              <a:t>וּבְכִנֹּרוֹת</a:t>
            </a:r>
            <a:r>
              <a:rPr lang="he-IL" sz="2400" dirty="0">
                <a:latin typeface="Narkisim" panose="020E0502050101010101" pitchFamily="34" charset="-79"/>
                <a:cs typeface="Narkisim" panose="020E0502050101010101" pitchFamily="34" charset="-79"/>
              </a:rPr>
              <a:t> וּבִנְבָלִים </a:t>
            </a:r>
            <a:r>
              <a:rPr lang="he-IL" sz="2400" dirty="0" err="1">
                <a:latin typeface="Narkisim" panose="020E0502050101010101" pitchFamily="34" charset="-79"/>
                <a:cs typeface="Narkisim" panose="020E0502050101010101" pitchFamily="34" charset="-79"/>
              </a:rPr>
              <a:t>וּבְתֻפִּים</a:t>
            </a:r>
            <a:r>
              <a:rPr lang="he-IL" sz="2400" dirty="0">
                <a:latin typeface="Narkisim" panose="020E0502050101010101" pitchFamily="34" charset="-79"/>
                <a:cs typeface="Narkisim" panose="020E0502050101010101" pitchFamily="34" charset="-79"/>
              </a:rPr>
              <a:t> וּבִמְנַעַנְעִים וּבְצֶלְצֶלִים:</a:t>
            </a:r>
          </a:p>
          <a:p>
            <a:pPr algn="r" rtl="1"/>
            <a:r>
              <a:rPr lang="he-IL" sz="2400" dirty="0">
                <a:latin typeface="Narkisim" panose="020E0502050101010101" pitchFamily="34" charset="-79"/>
                <a:cs typeface="Narkisim" panose="020E0502050101010101" pitchFamily="34" charset="-79"/>
              </a:rPr>
              <a:t>(ו) וַיָּבֹאוּ עַד גֹּרֶן נָכוֹן וַיִּשְׁלַח </a:t>
            </a:r>
            <a:r>
              <a:rPr lang="he-IL" sz="2400" dirty="0" err="1">
                <a:latin typeface="Narkisim" panose="020E0502050101010101" pitchFamily="34" charset="-79"/>
                <a:cs typeface="Narkisim" panose="020E0502050101010101" pitchFamily="34" charset="-79"/>
              </a:rPr>
              <a:t>עֻזָּא</a:t>
            </a:r>
            <a:r>
              <a:rPr lang="he-IL" sz="2400" dirty="0">
                <a:latin typeface="Narkisim" panose="020E0502050101010101" pitchFamily="34" charset="-79"/>
                <a:cs typeface="Narkisim" panose="020E0502050101010101" pitchFamily="34" charset="-79"/>
              </a:rPr>
              <a:t> אֶל אֲרוֹן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וַיֹּאחֶז בּוֹ כִּי שָׁמְטוּ הַבָּקָר:</a:t>
            </a:r>
          </a:p>
          <a:p>
            <a:pPr algn="r" rtl="1"/>
            <a:r>
              <a:rPr lang="he-IL" sz="2400" dirty="0">
                <a:latin typeface="Narkisim" panose="020E0502050101010101" pitchFamily="34" charset="-79"/>
                <a:cs typeface="Narkisim" panose="020E0502050101010101" pitchFamily="34" charset="-79"/>
              </a:rPr>
              <a:t>(ז) </a:t>
            </a:r>
            <a:r>
              <a:rPr lang="he-IL" sz="2400" dirty="0" err="1">
                <a:latin typeface="Narkisim" panose="020E0502050101010101" pitchFamily="34" charset="-79"/>
                <a:cs typeface="Narkisim" panose="020E0502050101010101" pitchFamily="34" charset="-79"/>
              </a:rPr>
              <a:t>וַיִּחַר</a:t>
            </a:r>
            <a:r>
              <a:rPr lang="he-IL" sz="2400" dirty="0">
                <a:latin typeface="Narkisim" panose="020E0502050101010101" pitchFamily="34" charset="-79"/>
                <a:cs typeface="Narkisim" panose="020E0502050101010101" pitchFamily="34" charset="-79"/>
              </a:rPr>
              <a:t> אַף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בְּעֻזָּה וַיַּכֵּהוּ שָׁם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עַל הַשַּׁל וַיָּמָת שָׁם עִם אֲרוֹן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a:t>
            </a:r>
          </a:p>
          <a:p>
            <a:pPr algn="r" rtl="1"/>
            <a:r>
              <a:rPr lang="he-IL" sz="2400" dirty="0">
                <a:latin typeface="Narkisim" panose="020E0502050101010101" pitchFamily="34" charset="-79"/>
                <a:cs typeface="Narkisim" panose="020E0502050101010101" pitchFamily="34" charset="-79"/>
              </a:rPr>
              <a:t>(ח) </a:t>
            </a:r>
            <a:r>
              <a:rPr lang="he-IL" sz="2400" dirty="0" err="1">
                <a:latin typeface="Narkisim" panose="020E0502050101010101" pitchFamily="34" charset="-79"/>
                <a:cs typeface="Narkisim" panose="020E0502050101010101" pitchFamily="34" charset="-79"/>
              </a:rPr>
              <a:t>וַיִּחַר</a:t>
            </a:r>
            <a:r>
              <a:rPr lang="he-IL" sz="2400" dirty="0">
                <a:latin typeface="Narkisim" panose="020E0502050101010101" pitchFamily="34" charset="-79"/>
                <a:cs typeface="Narkisim" panose="020E0502050101010101" pitchFamily="34" charset="-79"/>
              </a:rPr>
              <a:t> לְדָוִד עַל אֲשֶׁר פָּרַץ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פֶּרֶץ בְּעֻזָּה וַיִּקְרָא לַמָּקוֹם הַהוּא פֶּרֶץ עֻזָּה עַד הַיּוֹם הַזֶּה:</a:t>
            </a:r>
            <a:endParaRPr lang="he-IL" sz="2400" dirty="0"/>
          </a:p>
        </p:txBody>
      </p:sp>
    </p:spTree>
    <p:extLst>
      <p:ext uri="{BB962C8B-B14F-4D97-AF65-F5344CB8AC3E}">
        <p14:creationId xmlns:p14="http://schemas.microsoft.com/office/powerpoint/2010/main" val="27718599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כותרת 12"/>
          <p:cNvSpPr>
            <a:spLocks noGrp="1"/>
          </p:cNvSpPr>
          <p:nvPr>
            <p:ph type="title"/>
          </p:nvPr>
        </p:nvSpPr>
        <p:spPr>
          <a:xfrm>
            <a:off x="1348418" y="0"/>
            <a:ext cx="9509760" cy="1088136"/>
          </a:xfrm>
        </p:spPr>
        <p:txBody>
          <a:bodyPr/>
          <a:lstStyle/>
          <a:p>
            <a:pPr algn="r" rtl="1"/>
            <a:r>
              <a:rPr lang="he-IL" dirty="0" smtClean="0"/>
              <a:t>העלאת הארון בפעם </a:t>
            </a:r>
            <a:r>
              <a:rPr lang="he-IL" dirty="0" err="1" smtClean="0"/>
              <a:t>השניה</a:t>
            </a:r>
            <a:endParaRPr lang="he-IL" dirty="0"/>
          </a:p>
        </p:txBody>
      </p:sp>
      <p:sp>
        <p:nvSpPr>
          <p:cNvPr id="5" name="מלבן מעוגל 4"/>
          <p:cNvSpPr/>
          <p:nvPr/>
        </p:nvSpPr>
        <p:spPr>
          <a:xfrm>
            <a:off x="727360" y="1422993"/>
            <a:ext cx="10751875" cy="45557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he-IL" sz="2400" b="1" dirty="0" smtClean="0">
                <a:latin typeface="Narkisim" panose="020E0502050101010101" pitchFamily="34" charset="-79"/>
                <a:cs typeface="Narkisim" panose="020E0502050101010101" pitchFamily="34" charset="-79"/>
              </a:rPr>
              <a:t>שמואל ב, ו:</a:t>
            </a:r>
          </a:p>
          <a:p>
            <a:pPr algn="r" rtl="1"/>
            <a:r>
              <a:rPr lang="he-IL" sz="2400" dirty="0" smtClean="0">
                <a:latin typeface="Narkisim" panose="020E0502050101010101" pitchFamily="34" charset="-79"/>
                <a:cs typeface="Narkisim" panose="020E0502050101010101" pitchFamily="34" charset="-79"/>
              </a:rPr>
              <a:t>וַיֵּלֶךְ </a:t>
            </a:r>
            <a:r>
              <a:rPr lang="he-IL" sz="2400" dirty="0">
                <a:latin typeface="Narkisim" panose="020E0502050101010101" pitchFamily="34" charset="-79"/>
                <a:cs typeface="Narkisim" panose="020E0502050101010101" pitchFamily="34" charset="-79"/>
              </a:rPr>
              <a:t>דָּוִד וַיַּעַל אֶת אֲרוֹן </a:t>
            </a:r>
            <a:r>
              <a:rPr lang="he-IL" sz="2400" dirty="0" err="1">
                <a:latin typeface="Narkisim" panose="020E0502050101010101" pitchFamily="34" charset="-79"/>
                <a:cs typeface="Narkisim" panose="020E0502050101010101" pitchFamily="34" charset="-79"/>
              </a:rPr>
              <a:t>הָאֱלֹהִים</a:t>
            </a:r>
            <a:r>
              <a:rPr lang="he-IL" sz="2400" dirty="0">
                <a:latin typeface="Narkisim" panose="020E0502050101010101" pitchFamily="34" charset="-79"/>
                <a:cs typeface="Narkisim" panose="020E0502050101010101" pitchFamily="34" charset="-79"/>
              </a:rPr>
              <a:t> מִבֵּית עֹבֵד אֱדֹם עִיר דָּוִד בְּשִׂמְחָה:</a:t>
            </a:r>
          </a:p>
          <a:p>
            <a:pPr algn="r" rtl="1"/>
            <a:r>
              <a:rPr lang="he-IL" sz="2400" dirty="0">
                <a:latin typeface="Narkisim" panose="020E0502050101010101" pitchFamily="34" charset="-79"/>
                <a:cs typeface="Narkisim" panose="020E0502050101010101" pitchFamily="34" charset="-79"/>
              </a:rPr>
              <a:t>(</a:t>
            </a:r>
            <a:r>
              <a:rPr lang="he-IL" sz="2400" dirty="0" err="1">
                <a:latin typeface="Narkisim" panose="020E0502050101010101" pitchFamily="34" charset="-79"/>
                <a:cs typeface="Narkisim" panose="020E0502050101010101" pitchFamily="34" charset="-79"/>
              </a:rPr>
              <a:t>יג</a:t>
            </a:r>
            <a:r>
              <a:rPr lang="he-IL" sz="2400" dirty="0">
                <a:latin typeface="Narkisim" panose="020E0502050101010101" pitchFamily="34" charset="-79"/>
                <a:cs typeface="Narkisim" panose="020E0502050101010101" pitchFamily="34" charset="-79"/>
              </a:rPr>
              <a:t>) וַיְהִי כִּי צָעֲדוּ נֹשְׂאֵי אֲרוֹן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שִׁשָּׁה צְעָדִים וַיִּזְבַּח שׁוֹר </a:t>
            </a:r>
            <a:r>
              <a:rPr lang="he-IL" sz="2400" dirty="0" err="1">
                <a:latin typeface="Narkisim" panose="020E0502050101010101" pitchFamily="34" charset="-79"/>
                <a:cs typeface="Narkisim" panose="020E0502050101010101" pitchFamily="34" charset="-79"/>
              </a:rPr>
              <a:t>וּמְרִיא</a:t>
            </a:r>
            <a:r>
              <a:rPr lang="he-IL" sz="2400" dirty="0">
                <a:latin typeface="Narkisim" panose="020E0502050101010101" pitchFamily="34" charset="-79"/>
                <a:cs typeface="Narkisim" panose="020E0502050101010101" pitchFamily="34" charset="-79"/>
              </a:rPr>
              <a:t>:</a:t>
            </a:r>
          </a:p>
          <a:p>
            <a:pPr algn="r" rtl="1"/>
            <a:r>
              <a:rPr lang="he-IL" sz="2400" dirty="0">
                <a:latin typeface="Narkisim" panose="020E0502050101010101" pitchFamily="34" charset="-79"/>
                <a:cs typeface="Narkisim" panose="020E0502050101010101" pitchFamily="34" charset="-79"/>
              </a:rPr>
              <a:t>(יד) וְדָוִד מְכַרְכֵּר בְּכָל עֹז לִפְנֵי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וְדָוִד חָגוּר אֵפוֹד בָּד:</a:t>
            </a:r>
          </a:p>
          <a:p>
            <a:pPr algn="r" rtl="1"/>
            <a:r>
              <a:rPr lang="he-IL" sz="2400" dirty="0">
                <a:latin typeface="Narkisim" panose="020E0502050101010101" pitchFamily="34" charset="-79"/>
                <a:cs typeface="Narkisim" panose="020E0502050101010101" pitchFamily="34" charset="-79"/>
              </a:rPr>
              <a:t>(טו) וְדָוִד וְכָל בֵּית יִשְׂרָאֵל מַעֲלִים אֶת אֲרוֹן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בִּתְרוּעָה וּבְקוֹל שׁוֹפָר:</a:t>
            </a:r>
          </a:p>
          <a:p>
            <a:pPr algn="r" rtl="1"/>
            <a:r>
              <a:rPr lang="he-IL" sz="2400" dirty="0">
                <a:latin typeface="Narkisim" panose="020E0502050101010101" pitchFamily="34" charset="-79"/>
                <a:cs typeface="Narkisim" panose="020E0502050101010101" pitchFamily="34" charset="-79"/>
              </a:rPr>
              <a:t>(</a:t>
            </a:r>
            <a:r>
              <a:rPr lang="he-IL" sz="2400" dirty="0" err="1">
                <a:latin typeface="Narkisim" panose="020E0502050101010101" pitchFamily="34" charset="-79"/>
                <a:cs typeface="Narkisim" panose="020E0502050101010101" pitchFamily="34" charset="-79"/>
              </a:rPr>
              <a:t>טז</a:t>
            </a:r>
            <a:r>
              <a:rPr lang="he-IL" sz="2400" dirty="0">
                <a:latin typeface="Narkisim" panose="020E0502050101010101" pitchFamily="34" charset="-79"/>
                <a:cs typeface="Narkisim" panose="020E0502050101010101" pitchFamily="34" charset="-79"/>
              </a:rPr>
              <a:t>) וְהָיָה אֲרוֹן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בָּא עִיר דָּוִד וּמִיכַל בַּת שָׁאוּל נִשְׁקְפָה בְּעַד הַחַלּוֹן </a:t>
            </a:r>
            <a:r>
              <a:rPr lang="he-IL" sz="2400" dirty="0" err="1">
                <a:latin typeface="Narkisim" panose="020E0502050101010101" pitchFamily="34" charset="-79"/>
                <a:cs typeface="Narkisim" panose="020E0502050101010101" pitchFamily="34" charset="-79"/>
              </a:rPr>
              <a:t>וַתֵּרֶא</a:t>
            </a:r>
            <a:r>
              <a:rPr lang="he-IL" sz="2400" dirty="0">
                <a:latin typeface="Narkisim" panose="020E0502050101010101" pitchFamily="34" charset="-79"/>
                <a:cs typeface="Narkisim" panose="020E0502050101010101" pitchFamily="34" charset="-79"/>
              </a:rPr>
              <a:t> אֶת הַמֶּלֶךְ דָּוִד מְפַזֵּז וּמְכַרְכֵּר לִפְנֵי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וַתִּבֶז</a:t>
            </a:r>
            <a:r>
              <a:rPr lang="he-IL" sz="2400" dirty="0">
                <a:latin typeface="Narkisim" panose="020E0502050101010101" pitchFamily="34" charset="-79"/>
                <a:cs typeface="Narkisim" panose="020E0502050101010101" pitchFamily="34" charset="-79"/>
              </a:rPr>
              <a:t> לוֹ בְּלִבָּהּ:</a:t>
            </a:r>
          </a:p>
          <a:p>
            <a:pPr algn="r" rtl="1"/>
            <a:r>
              <a:rPr lang="he-IL" sz="2400" dirty="0">
                <a:latin typeface="Narkisim" panose="020E0502050101010101" pitchFamily="34" charset="-79"/>
                <a:cs typeface="Narkisim" panose="020E0502050101010101" pitchFamily="34" charset="-79"/>
              </a:rPr>
              <a:t>(</a:t>
            </a:r>
            <a:r>
              <a:rPr lang="he-IL" sz="2400" dirty="0" err="1">
                <a:latin typeface="Narkisim" panose="020E0502050101010101" pitchFamily="34" charset="-79"/>
                <a:cs typeface="Narkisim" panose="020E0502050101010101" pitchFamily="34" charset="-79"/>
              </a:rPr>
              <a:t>יז</a:t>
            </a:r>
            <a:r>
              <a:rPr lang="he-IL" sz="2400" dirty="0">
                <a:latin typeface="Narkisim" panose="020E0502050101010101" pitchFamily="34" charset="-79"/>
                <a:cs typeface="Narkisim" panose="020E0502050101010101" pitchFamily="34" charset="-79"/>
              </a:rPr>
              <a:t>) וַיָּבִאוּ אֶת אֲרוֹן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וַיַּצִּגוּ אֹתוֹ בִּמְקוֹמוֹ בְּתוֹךְ הָאֹהֶל אֲשֶׁר נָטָה לוֹ דָּוִד וַיַּעַל דָּוִד עֹלוֹת לִפְנֵי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וּשְׁלָמִים:</a:t>
            </a:r>
          </a:p>
          <a:p>
            <a:pPr algn="r" rtl="1"/>
            <a:r>
              <a:rPr lang="he-IL" sz="2400" dirty="0">
                <a:latin typeface="Narkisim" panose="020E0502050101010101" pitchFamily="34" charset="-79"/>
                <a:cs typeface="Narkisim" panose="020E0502050101010101" pitchFamily="34" charset="-79"/>
              </a:rPr>
              <a:t>(</a:t>
            </a:r>
            <a:r>
              <a:rPr lang="he-IL" sz="2400" dirty="0" err="1">
                <a:latin typeface="Narkisim" panose="020E0502050101010101" pitchFamily="34" charset="-79"/>
                <a:cs typeface="Narkisim" panose="020E0502050101010101" pitchFamily="34" charset="-79"/>
              </a:rPr>
              <a:t>יח</a:t>
            </a:r>
            <a:r>
              <a:rPr lang="he-IL" sz="2400" dirty="0">
                <a:latin typeface="Narkisim" panose="020E0502050101010101" pitchFamily="34" charset="-79"/>
                <a:cs typeface="Narkisim" panose="020E0502050101010101" pitchFamily="34" charset="-79"/>
              </a:rPr>
              <a:t>) </a:t>
            </a:r>
            <a:r>
              <a:rPr lang="he-IL" sz="2400" dirty="0" err="1">
                <a:latin typeface="Narkisim" panose="020E0502050101010101" pitchFamily="34" charset="-79"/>
                <a:cs typeface="Narkisim" panose="020E0502050101010101" pitchFamily="34" charset="-79"/>
              </a:rPr>
              <a:t>וַיְכַל</a:t>
            </a:r>
            <a:r>
              <a:rPr lang="he-IL" sz="2400" dirty="0">
                <a:latin typeface="Narkisim" panose="020E0502050101010101" pitchFamily="34" charset="-79"/>
                <a:cs typeface="Narkisim" panose="020E0502050101010101" pitchFamily="34" charset="-79"/>
              </a:rPr>
              <a:t> דָּוִד מֵהַעֲלוֹת הָעוֹלָה וְהַשְּׁלָמִים וַיְבָרֶךְ אֶת הָעָם בְּשֵׁם </a:t>
            </a:r>
            <a:r>
              <a:rPr lang="he-IL" sz="2400" dirty="0" err="1">
                <a:latin typeface="Narkisim" panose="020E0502050101010101" pitchFamily="34" charset="-79"/>
                <a:cs typeface="Narkisim" panose="020E0502050101010101" pitchFamily="34" charset="-79"/>
              </a:rPr>
              <a:t>יְקֹוָק</a:t>
            </a:r>
            <a:r>
              <a:rPr lang="he-IL" sz="2400" dirty="0">
                <a:latin typeface="Narkisim" panose="020E0502050101010101" pitchFamily="34" charset="-79"/>
                <a:cs typeface="Narkisim" panose="020E0502050101010101" pitchFamily="34" charset="-79"/>
              </a:rPr>
              <a:t> צְבָאוֹת:</a:t>
            </a:r>
          </a:p>
          <a:p>
            <a:pPr algn="r" rtl="1"/>
            <a:r>
              <a:rPr lang="he-IL" sz="2400" dirty="0">
                <a:latin typeface="Narkisim" panose="020E0502050101010101" pitchFamily="34" charset="-79"/>
                <a:cs typeface="Narkisim" panose="020E0502050101010101" pitchFamily="34" charset="-79"/>
              </a:rPr>
              <a:t>(</a:t>
            </a:r>
            <a:r>
              <a:rPr lang="he-IL" sz="2400" dirty="0" err="1">
                <a:latin typeface="Narkisim" panose="020E0502050101010101" pitchFamily="34" charset="-79"/>
                <a:cs typeface="Narkisim" panose="020E0502050101010101" pitchFamily="34" charset="-79"/>
              </a:rPr>
              <a:t>יט</a:t>
            </a:r>
            <a:r>
              <a:rPr lang="he-IL" sz="2400" dirty="0">
                <a:latin typeface="Narkisim" panose="020E0502050101010101" pitchFamily="34" charset="-79"/>
                <a:cs typeface="Narkisim" panose="020E0502050101010101" pitchFamily="34" charset="-79"/>
              </a:rPr>
              <a:t>) וַיְחַלֵּק לְכָל הָעָם לְכָל הֲמוֹן יִשְׂרָאֵל </a:t>
            </a:r>
            <a:r>
              <a:rPr lang="he-IL" sz="2400" dirty="0" err="1">
                <a:latin typeface="Narkisim" panose="020E0502050101010101" pitchFamily="34" charset="-79"/>
                <a:cs typeface="Narkisim" panose="020E0502050101010101" pitchFamily="34" charset="-79"/>
              </a:rPr>
              <a:t>לְמֵאִיש</a:t>
            </a:r>
            <a:r>
              <a:rPr lang="he-IL" sz="2400" dirty="0">
                <a:latin typeface="Narkisim" panose="020E0502050101010101" pitchFamily="34" charset="-79"/>
                <a:cs typeface="Narkisim" panose="020E0502050101010101" pitchFamily="34" charset="-79"/>
              </a:rPr>
              <a:t>ׁ וְעַד </a:t>
            </a:r>
            <a:r>
              <a:rPr lang="he-IL" sz="2400" dirty="0" err="1">
                <a:latin typeface="Narkisim" panose="020E0502050101010101" pitchFamily="34" charset="-79"/>
                <a:cs typeface="Narkisim" panose="020E0502050101010101" pitchFamily="34" charset="-79"/>
              </a:rPr>
              <a:t>אִשָּׁה</a:t>
            </a:r>
            <a:r>
              <a:rPr lang="he-IL" sz="2400" dirty="0">
                <a:latin typeface="Narkisim" panose="020E0502050101010101" pitchFamily="34" charset="-79"/>
                <a:cs typeface="Narkisim" panose="020E0502050101010101" pitchFamily="34" charset="-79"/>
              </a:rPr>
              <a:t> לְאִישׁ חַלַּת לֶחֶם אַחַת וְאֶשְׁפָּר אֶחָד וַאֲשִׁישָׁה אֶחָת וַיֵּלֶךְ כָּל הָעָם אִישׁ לְבֵיתוֹ:</a:t>
            </a:r>
            <a:endParaRPr lang="he-IL" sz="2400" dirty="0"/>
          </a:p>
        </p:txBody>
      </p:sp>
    </p:spTree>
    <p:extLst>
      <p:ext uri="{BB962C8B-B14F-4D97-AF65-F5344CB8AC3E}">
        <p14:creationId xmlns:p14="http://schemas.microsoft.com/office/powerpoint/2010/main" val="10533781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כותרת 12"/>
          <p:cNvSpPr>
            <a:spLocks noGrp="1"/>
          </p:cNvSpPr>
          <p:nvPr>
            <p:ph type="title"/>
          </p:nvPr>
        </p:nvSpPr>
        <p:spPr>
          <a:xfrm>
            <a:off x="1348418" y="0"/>
            <a:ext cx="9509760" cy="1088136"/>
          </a:xfrm>
        </p:spPr>
        <p:txBody>
          <a:bodyPr/>
          <a:lstStyle/>
          <a:p>
            <a:pPr algn="ctr" rtl="1"/>
            <a:r>
              <a:rPr lang="he-IL" dirty="0" smtClean="0"/>
              <a:t>העלאת ארון ה' - הבדלים</a:t>
            </a:r>
            <a:endParaRPr lang="he-IL" dirty="0"/>
          </a:p>
        </p:txBody>
      </p:sp>
      <p:sp>
        <p:nvSpPr>
          <p:cNvPr id="5" name="מלבן מעוגל 4"/>
          <p:cNvSpPr/>
          <p:nvPr/>
        </p:nvSpPr>
        <p:spPr>
          <a:xfrm>
            <a:off x="7404100" y="1397000"/>
            <a:ext cx="4572000" cy="4787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he-IL" sz="2000" dirty="0" err="1">
                <a:latin typeface="Narkisim" panose="020E0502050101010101" pitchFamily="34" charset="-79"/>
                <a:cs typeface="Narkisim" panose="020E0502050101010101" pitchFamily="34" charset="-79"/>
              </a:rPr>
              <a:t>וַיִּשָּׂאֻהו</a:t>
            </a:r>
            <a:r>
              <a:rPr lang="he-IL" sz="2000" dirty="0">
                <a:latin typeface="Narkisim" panose="020E0502050101010101" pitchFamily="34" charset="-79"/>
                <a:cs typeface="Narkisim" panose="020E0502050101010101" pitchFamily="34" charset="-79"/>
              </a:rPr>
              <a:t>ּ מִבֵּית אֲבִינָדָב אֲשֶׁר בַּגִּבְעָה </a:t>
            </a:r>
            <a:r>
              <a:rPr lang="he-IL" sz="2000" b="1" dirty="0" err="1">
                <a:solidFill>
                  <a:schemeClr val="tx1"/>
                </a:solidFill>
                <a:latin typeface="Narkisim" panose="020E0502050101010101" pitchFamily="34" charset="-79"/>
                <a:cs typeface="Narkisim" panose="020E0502050101010101" pitchFamily="34" charset="-79"/>
              </a:rPr>
              <a:t>וְעֻזָּא</a:t>
            </a:r>
            <a:r>
              <a:rPr lang="he-IL" sz="2000" b="1" dirty="0">
                <a:solidFill>
                  <a:schemeClr val="tx1"/>
                </a:solidFill>
                <a:latin typeface="Narkisim" panose="020E0502050101010101" pitchFamily="34" charset="-79"/>
                <a:cs typeface="Narkisim" panose="020E0502050101010101" pitchFamily="34" charset="-79"/>
              </a:rPr>
              <a:t> וְאַחְיוֹ בְּנֵי אֲבִינָדָב נֹהֲגִים אֶת הָעֲגָלָה חֲדָשָׁה:</a:t>
            </a:r>
          </a:p>
          <a:p>
            <a:pPr algn="r"/>
            <a:r>
              <a:rPr lang="he-IL" sz="2000" dirty="0">
                <a:latin typeface="Narkisim" panose="020E0502050101010101" pitchFamily="34" charset="-79"/>
                <a:cs typeface="Narkisim" panose="020E0502050101010101" pitchFamily="34" charset="-79"/>
              </a:rPr>
              <a:t>(ד) </a:t>
            </a:r>
            <a:r>
              <a:rPr lang="he-IL" sz="2000" dirty="0" err="1">
                <a:latin typeface="Narkisim" panose="020E0502050101010101" pitchFamily="34" charset="-79"/>
                <a:cs typeface="Narkisim" panose="020E0502050101010101" pitchFamily="34" charset="-79"/>
              </a:rPr>
              <a:t>וַיִּשָּׂאֻהו</a:t>
            </a:r>
            <a:r>
              <a:rPr lang="he-IL" sz="2000" dirty="0">
                <a:latin typeface="Narkisim" panose="020E0502050101010101" pitchFamily="34" charset="-79"/>
                <a:cs typeface="Narkisim" panose="020E0502050101010101" pitchFamily="34" charset="-79"/>
              </a:rPr>
              <a:t>ּ מִבֵּית אֲבִינָדָב אֲשֶׁר בַּגִּבְעָה עִם אֲרוֹן </a:t>
            </a:r>
            <a:r>
              <a:rPr lang="he-IL" sz="2000" dirty="0" err="1">
                <a:latin typeface="Narkisim" panose="020E0502050101010101" pitchFamily="34" charset="-79"/>
                <a:cs typeface="Narkisim" panose="020E0502050101010101" pitchFamily="34" charset="-79"/>
              </a:rPr>
              <a:t>הָאֱלֹהִים</a:t>
            </a:r>
            <a:r>
              <a:rPr lang="he-IL" sz="2000" dirty="0">
                <a:latin typeface="Narkisim" panose="020E0502050101010101" pitchFamily="34" charset="-79"/>
                <a:cs typeface="Narkisim" panose="020E0502050101010101" pitchFamily="34" charset="-79"/>
              </a:rPr>
              <a:t> וְאַחְיוֹ הֹלֵךְ לִפְנֵי הָאָרוֹן:</a:t>
            </a:r>
          </a:p>
          <a:p>
            <a:pPr algn="r"/>
            <a:r>
              <a:rPr lang="he-IL" sz="2000" dirty="0">
                <a:latin typeface="Narkisim" panose="020E0502050101010101" pitchFamily="34" charset="-79"/>
                <a:cs typeface="Narkisim" panose="020E0502050101010101" pitchFamily="34" charset="-79"/>
              </a:rPr>
              <a:t>(ה) </a:t>
            </a:r>
            <a:r>
              <a:rPr lang="he-IL" sz="2000" b="1" dirty="0">
                <a:solidFill>
                  <a:schemeClr val="tx1"/>
                </a:solidFill>
                <a:latin typeface="Narkisim" panose="020E0502050101010101" pitchFamily="34" charset="-79"/>
                <a:cs typeface="Narkisim" panose="020E0502050101010101" pitchFamily="34" charset="-79"/>
              </a:rPr>
              <a:t>וְדָוִד וְכָל בֵּית יִשְׂרָאֵל מְשַׂחֲקִים לִפְנֵי </a:t>
            </a:r>
            <a:r>
              <a:rPr lang="he-IL" sz="2000" b="1" dirty="0" err="1">
                <a:solidFill>
                  <a:schemeClr val="tx1"/>
                </a:solidFill>
                <a:latin typeface="Narkisim" panose="020E0502050101010101" pitchFamily="34" charset="-79"/>
                <a:cs typeface="Narkisim" panose="020E0502050101010101" pitchFamily="34" charset="-79"/>
              </a:rPr>
              <a:t>יְקֹוָק</a:t>
            </a:r>
            <a:r>
              <a:rPr lang="he-IL" sz="2000" b="1" dirty="0">
                <a:solidFill>
                  <a:schemeClr val="tx1"/>
                </a:solidFill>
                <a:latin typeface="Narkisim" panose="020E0502050101010101" pitchFamily="34" charset="-79"/>
                <a:cs typeface="Narkisim" panose="020E0502050101010101" pitchFamily="34" charset="-79"/>
              </a:rPr>
              <a:t> בְּכֹל עֲצֵי בְרוֹשִׁים </a:t>
            </a:r>
            <a:r>
              <a:rPr lang="he-IL" sz="2000" b="1" dirty="0" err="1">
                <a:solidFill>
                  <a:schemeClr val="tx1"/>
                </a:solidFill>
                <a:latin typeface="Narkisim" panose="020E0502050101010101" pitchFamily="34" charset="-79"/>
                <a:cs typeface="Narkisim" panose="020E0502050101010101" pitchFamily="34" charset="-79"/>
              </a:rPr>
              <a:t>וּבְכִנֹּרוֹת</a:t>
            </a:r>
            <a:r>
              <a:rPr lang="he-IL" sz="2000" b="1" dirty="0">
                <a:solidFill>
                  <a:schemeClr val="tx1"/>
                </a:solidFill>
                <a:latin typeface="Narkisim" panose="020E0502050101010101" pitchFamily="34" charset="-79"/>
                <a:cs typeface="Narkisim" panose="020E0502050101010101" pitchFamily="34" charset="-79"/>
              </a:rPr>
              <a:t> וּבִנְבָלִים </a:t>
            </a:r>
            <a:r>
              <a:rPr lang="he-IL" sz="2000" b="1" dirty="0" err="1">
                <a:solidFill>
                  <a:schemeClr val="tx1"/>
                </a:solidFill>
                <a:latin typeface="Narkisim" panose="020E0502050101010101" pitchFamily="34" charset="-79"/>
                <a:cs typeface="Narkisim" panose="020E0502050101010101" pitchFamily="34" charset="-79"/>
              </a:rPr>
              <a:t>וּבְתֻפִּים</a:t>
            </a:r>
            <a:r>
              <a:rPr lang="he-IL" sz="2000" b="1" dirty="0">
                <a:solidFill>
                  <a:schemeClr val="tx1"/>
                </a:solidFill>
                <a:latin typeface="Narkisim" panose="020E0502050101010101" pitchFamily="34" charset="-79"/>
                <a:cs typeface="Narkisim" panose="020E0502050101010101" pitchFamily="34" charset="-79"/>
              </a:rPr>
              <a:t> וּבִמְנַעַנְעִים וּבְצֶלְצֶלִים:</a:t>
            </a:r>
          </a:p>
          <a:p>
            <a:pPr algn="r"/>
            <a:r>
              <a:rPr lang="he-IL" sz="2000" dirty="0">
                <a:latin typeface="Narkisim" panose="020E0502050101010101" pitchFamily="34" charset="-79"/>
                <a:cs typeface="Narkisim" panose="020E0502050101010101" pitchFamily="34" charset="-79"/>
              </a:rPr>
              <a:t>(ו) וַיָּבֹאוּ עַד גֹּרֶן נָכוֹן וַיִּשְׁלַח </a:t>
            </a:r>
            <a:r>
              <a:rPr lang="he-IL" sz="2000" dirty="0" err="1">
                <a:latin typeface="Narkisim" panose="020E0502050101010101" pitchFamily="34" charset="-79"/>
                <a:cs typeface="Narkisim" panose="020E0502050101010101" pitchFamily="34" charset="-79"/>
              </a:rPr>
              <a:t>עֻזָּא</a:t>
            </a:r>
            <a:r>
              <a:rPr lang="he-IL" sz="2000" dirty="0">
                <a:latin typeface="Narkisim" panose="020E0502050101010101" pitchFamily="34" charset="-79"/>
                <a:cs typeface="Narkisim" panose="020E0502050101010101" pitchFamily="34" charset="-79"/>
              </a:rPr>
              <a:t> אֶל אֲרוֹן </a:t>
            </a:r>
            <a:r>
              <a:rPr lang="he-IL" sz="2000" dirty="0" err="1">
                <a:latin typeface="Narkisim" panose="020E0502050101010101" pitchFamily="34" charset="-79"/>
                <a:cs typeface="Narkisim" panose="020E0502050101010101" pitchFamily="34" charset="-79"/>
              </a:rPr>
              <a:t>הָאֱלֹהִים</a:t>
            </a:r>
            <a:r>
              <a:rPr lang="he-IL" sz="2000" dirty="0">
                <a:latin typeface="Narkisim" panose="020E0502050101010101" pitchFamily="34" charset="-79"/>
                <a:cs typeface="Narkisim" panose="020E0502050101010101" pitchFamily="34" charset="-79"/>
              </a:rPr>
              <a:t> וַיֹּאחֶז בּוֹ כִּי שָׁמְטוּ הַבָּקָר:</a:t>
            </a:r>
          </a:p>
          <a:p>
            <a:pPr algn="r"/>
            <a:r>
              <a:rPr lang="he-IL" sz="2000" dirty="0">
                <a:latin typeface="Narkisim" panose="020E0502050101010101" pitchFamily="34" charset="-79"/>
                <a:cs typeface="Narkisim" panose="020E0502050101010101" pitchFamily="34" charset="-79"/>
              </a:rPr>
              <a:t>(ז) </a:t>
            </a:r>
            <a:r>
              <a:rPr lang="he-IL" sz="2000" dirty="0" err="1">
                <a:latin typeface="Narkisim" panose="020E0502050101010101" pitchFamily="34" charset="-79"/>
                <a:cs typeface="Narkisim" panose="020E0502050101010101" pitchFamily="34" charset="-79"/>
              </a:rPr>
              <a:t>וַיִּחַר</a:t>
            </a:r>
            <a:r>
              <a:rPr lang="he-IL" sz="2000" dirty="0">
                <a:latin typeface="Narkisim" panose="020E0502050101010101" pitchFamily="34" charset="-79"/>
                <a:cs typeface="Narkisim" panose="020E0502050101010101" pitchFamily="34" charset="-79"/>
              </a:rPr>
              <a:t> אַף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בְּעֻזָּה וַיַּכֵּהוּ שָׁם </a:t>
            </a:r>
            <a:r>
              <a:rPr lang="he-IL" sz="2000" dirty="0" err="1">
                <a:latin typeface="Narkisim" panose="020E0502050101010101" pitchFamily="34" charset="-79"/>
                <a:cs typeface="Narkisim" panose="020E0502050101010101" pitchFamily="34" charset="-79"/>
              </a:rPr>
              <a:t>הָאֱלֹהִים</a:t>
            </a:r>
            <a:r>
              <a:rPr lang="he-IL" sz="2000" dirty="0">
                <a:latin typeface="Narkisim" panose="020E0502050101010101" pitchFamily="34" charset="-79"/>
                <a:cs typeface="Narkisim" panose="020E0502050101010101" pitchFamily="34" charset="-79"/>
              </a:rPr>
              <a:t> עַל הַשַּׁל וַיָּמָת שָׁם עִם אֲרוֹן </a:t>
            </a:r>
            <a:r>
              <a:rPr lang="he-IL" sz="2000" dirty="0" err="1">
                <a:latin typeface="Narkisim" panose="020E0502050101010101" pitchFamily="34" charset="-79"/>
                <a:cs typeface="Narkisim" panose="020E0502050101010101" pitchFamily="34" charset="-79"/>
              </a:rPr>
              <a:t>הָאֱלֹהִים</a:t>
            </a:r>
            <a:r>
              <a:rPr lang="he-IL" sz="2000" dirty="0">
                <a:latin typeface="Narkisim" panose="020E0502050101010101" pitchFamily="34" charset="-79"/>
                <a:cs typeface="Narkisim" panose="020E0502050101010101" pitchFamily="34" charset="-79"/>
              </a:rPr>
              <a:t>:</a:t>
            </a:r>
          </a:p>
          <a:p>
            <a:pPr algn="r" rtl="1"/>
            <a:r>
              <a:rPr lang="he-IL" sz="2000" dirty="0">
                <a:latin typeface="Narkisim" panose="020E0502050101010101" pitchFamily="34" charset="-79"/>
                <a:cs typeface="Narkisim" panose="020E0502050101010101" pitchFamily="34" charset="-79"/>
              </a:rPr>
              <a:t>(ח) </a:t>
            </a:r>
            <a:r>
              <a:rPr lang="he-IL" sz="2000" dirty="0" err="1">
                <a:latin typeface="Narkisim" panose="020E0502050101010101" pitchFamily="34" charset="-79"/>
                <a:cs typeface="Narkisim" panose="020E0502050101010101" pitchFamily="34" charset="-79"/>
              </a:rPr>
              <a:t>וַיִּחַר</a:t>
            </a:r>
            <a:r>
              <a:rPr lang="he-IL" sz="2000" dirty="0">
                <a:latin typeface="Narkisim" panose="020E0502050101010101" pitchFamily="34" charset="-79"/>
                <a:cs typeface="Narkisim" panose="020E0502050101010101" pitchFamily="34" charset="-79"/>
              </a:rPr>
              <a:t> לְדָוִד עַל אֲשֶׁר פָּרַץ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פֶּרֶץ בְּעֻזָּה וַיִּקְרָא לַמָּקוֹם הַהוּא פֶּרֶץ עֻזָּה עַד הַיּוֹם הַזֶּה:</a:t>
            </a:r>
            <a:endParaRPr lang="he-IL" sz="2000" dirty="0"/>
          </a:p>
        </p:txBody>
      </p:sp>
      <p:sp>
        <p:nvSpPr>
          <p:cNvPr id="4" name="מלבן מעוגל 3"/>
          <p:cNvSpPr/>
          <p:nvPr/>
        </p:nvSpPr>
        <p:spPr>
          <a:xfrm>
            <a:off x="177800" y="1422993"/>
            <a:ext cx="6896099" cy="45557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he-IL" sz="2000" dirty="0">
                <a:latin typeface="Narkisim" panose="020E0502050101010101" pitchFamily="34" charset="-79"/>
                <a:cs typeface="Narkisim" panose="020E0502050101010101" pitchFamily="34" charset="-79"/>
              </a:rPr>
              <a:t>וַיֵּלֶךְ דָּוִד וַיַּעַל אֶת אֲרוֹן </a:t>
            </a:r>
            <a:r>
              <a:rPr lang="he-IL" sz="2000" dirty="0" err="1">
                <a:latin typeface="Narkisim" panose="020E0502050101010101" pitchFamily="34" charset="-79"/>
                <a:cs typeface="Narkisim" panose="020E0502050101010101" pitchFamily="34" charset="-79"/>
              </a:rPr>
              <a:t>הָאֱלֹהִים</a:t>
            </a:r>
            <a:r>
              <a:rPr lang="he-IL" sz="2000" dirty="0">
                <a:latin typeface="Narkisim" panose="020E0502050101010101" pitchFamily="34" charset="-79"/>
                <a:cs typeface="Narkisim" panose="020E0502050101010101" pitchFamily="34" charset="-79"/>
              </a:rPr>
              <a:t> מִבֵּית עֹבֵד אֱדֹם עִיר דָּוִד </a:t>
            </a:r>
            <a:r>
              <a:rPr lang="he-IL" sz="2000" b="1" dirty="0">
                <a:solidFill>
                  <a:schemeClr val="tx1"/>
                </a:solidFill>
                <a:latin typeface="Narkisim" panose="020E0502050101010101" pitchFamily="34" charset="-79"/>
                <a:cs typeface="Narkisim" panose="020E0502050101010101" pitchFamily="34" charset="-79"/>
              </a:rPr>
              <a:t>בְּשִׂמְחָה</a:t>
            </a:r>
            <a:r>
              <a:rPr lang="he-IL" sz="2000" dirty="0">
                <a:latin typeface="Narkisim" panose="020E0502050101010101" pitchFamily="34" charset="-79"/>
                <a:cs typeface="Narkisim" panose="020E0502050101010101" pitchFamily="34" charset="-79"/>
              </a:rPr>
              <a:t>:</a:t>
            </a:r>
          </a:p>
          <a:p>
            <a:pPr algn="r" rtl="1"/>
            <a:r>
              <a:rPr lang="he-IL" sz="2000" dirty="0">
                <a:latin typeface="Narkisim" panose="020E0502050101010101" pitchFamily="34" charset="-79"/>
                <a:cs typeface="Narkisim" panose="020E0502050101010101" pitchFamily="34" charset="-79"/>
              </a:rPr>
              <a:t>(</a:t>
            </a:r>
            <a:r>
              <a:rPr lang="he-IL" sz="2000" dirty="0" err="1">
                <a:latin typeface="Narkisim" panose="020E0502050101010101" pitchFamily="34" charset="-79"/>
                <a:cs typeface="Narkisim" panose="020E0502050101010101" pitchFamily="34" charset="-79"/>
              </a:rPr>
              <a:t>יג</a:t>
            </a:r>
            <a:r>
              <a:rPr lang="he-IL" sz="2000" dirty="0">
                <a:latin typeface="Narkisim" panose="020E0502050101010101" pitchFamily="34" charset="-79"/>
                <a:cs typeface="Narkisim" panose="020E0502050101010101" pitchFamily="34" charset="-79"/>
              </a:rPr>
              <a:t>) וַיְהִי כִּי צָעֲדוּ </a:t>
            </a:r>
            <a:r>
              <a:rPr lang="he-IL" sz="2000" b="1" dirty="0">
                <a:solidFill>
                  <a:schemeClr val="tx1"/>
                </a:solidFill>
                <a:latin typeface="Narkisim" panose="020E0502050101010101" pitchFamily="34" charset="-79"/>
                <a:cs typeface="Narkisim" panose="020E0502050101010101" pitchFamily="34" charset="-79"/>
              </a:rPr>
              <a:t>נֹשְׂאֵי אֲרוֹן </a:t>
            </a:r>
            <a:r>
              <a:rPr lang="he-IL" sz="2000" b="1" dirty="0" err="1">
                <a:solidFill>
                  <a:schemeClr val="tx1"/>
                </a:solidFill>
                <a:latin typeface="Narkisim" panose="020E0502050101010101" pitchFamily="34" charset="-79"/>
                <a:cs typeface="Narkisim" panose="020E0502050101010101" pitchFamily="34" charset="-79"/>
              </a:rPr>
              <a:t>יְקֹוָק</a:t>
            </a:r>
            <a:r>
              <a:rPr lang="he-IL" sz="2000" b="1" dirty="0">
                <a:solidFill>
                  <a:schemeClr val="tx1"/>
                </a:solidFill>
                <a:latin typeface="Narkisim" panose="020E0502050101010101" pitchFamily="34" charset="-79"/>
                <a:cs typeface="Narkisim" panose="020E0502050101010101" pitchFamily="34" charset="-79"/>
              </a:rPr>
              <a:t> </a:t>
            </a:r>
            <a:r>
              <a:rPr lang="he-IL" sz="2000" b="1" dirty="0">
                <a:solidFill>
                  <a:schemeClr val="tx2"/>
                </a:solidFill>
                <a:latin typeface="Narkisim" panose="020E0502050101010101" pitchFamily="34" charset="-79"/>
                <a:cs typeface="Narkisim" panose="020E0502050101010101" pitchFamily="34" charset="-79"/>
              </a:rPr>
              <a:t>שִׁשָּׁה צְעָדִים </a:t>
            </a:r>
            <a:r>
              <a:rPr lang="he-IL" sz="2000" dirty="0">
                <a:latin typeface="Narkisim" panose="020E0502050101010101" pitchFamily="34" charset="-79"/>
                <a:cs typeface="Narkisim" panose="020E0502050101010101" pitchFamily="34" charset="-79"/>
              </a:rPr>
              <a:t>וַיִּזְבַּח שׁוֹר </a:t>
            </a:r>
            <a:r>
              <a:rPr lang="he-IL" sz="2000" dirty="0" err="1">
                <a:latin typeface="Narkisim" panose="020E0502050101010101" pitchFamily="34" charset="-79"/>
                <a:cs typeface="Narkisim" panose="020E0502050101010101" pitchFamily="34" charset="-79"/>
              </a:rPr>
              <a:t>וּמְרִיא</a:t>
            </a:r>
            <a:r>
              <a:rPr lang="he-IL" sz="2000" dirty="0">
                <a:latin typeface="Narkisim" panose="020E0502050101010101" pitchFamily="34" charset="-79"/>
                <a:cs typeface="Narkisim" panose="020E0502050101010101" pitchFamily="34" charset="-79"/>
              </a:rPr>
              <a:t>:</a:t>
            </a:r>
          </a:p>
          <a:p>
            <a:pPr algn="r" rtl="1"/>
            <a:r>
              <a:rPr lang="he-IL" sz="2000" dirty="0">
                <a:latin typeface="Narkisim" panose="020E0502050101010101" pitchFamily="34" charset="-79"/>
                <a:cs typeface="Narkisim" panose="020E0502050101010101" pitchFamily="34" charset="-79"/>
              </a:rPr>
              <a:t>(יד) </a:t>
            </a:r>
            <a:r>
              <a:rPr lang="he-IL" sz="2000" b="1" dirty="0" smtClean="0">
                <a:solidFill>
                  <a:schemeClr val="tx1"/>
                </a:solidFill>
                <a:latin typeface="Narkisim" panose="020E0502050101010101" pitchFamily="34" charset="-79"/>
                <a:cs typeface="Narkisim" panose="020E0502050101010101" pitchFamily="34" charset="-79"/>
              </a:rPr>
              <a:t>וְדָוִד מְכַרְכֵּר בְּכָל עֹז לִפְנֵי </a:t>
            </a:r>
            <a:r>
              <a:rPr lang="he-IL" sz="2000" b="1" dirty="0" err="1" smtClean="0">
                <a:solidFill>
                  <a:schemeClr val="tx1"/>
                </a:solidFill>
                <a:latin typeface="Narkisim" panose="020E0502050101010101" pitchFamily="34" charset="-79"/>
                <a:cs typeface="Narkisim" panose="020E0502050101010101" pitchFamily="34" charset="-79"/>
              </a:rPr>
              <a:t>יְקֹוָק</a:t>
            </a:r>
            <a:r>
              <a:rPr lang="he-IL" sz="2000" b="1" dirty="0" smtClean="0">
                <a:solidFill>
                  <a:schemeClr val="tx1"/>
                </a:solidFill>
                <a:latin typeface="Narkisim" panose="020E0502050101010101" pitchFamily="34" charset="-79"/>
                <a:cs typeface="Narkisim" panose="020E0502050101010101" pitchFamily="34" charset="-79"/>
              </a:rPr>
              <a:t> וְדָוִד </a:t>
            </a:r>
            <a:r>
              <a:rPr lang="he-IL" sz="2000" b="1" dirty="0">
                <a:solidFill>
                  <a:schemeClr val="tx1"/>
                </a:solidFill>
                <a:latin typeface="Narkisim" panose="020E0502050101010101" pitchFamily="34" charset="-79"/>
                <a:cs typeface="Narkisim" panose="020E0502050101010101" pitchFamily="34" charset="-79"/>
              </a:rPr>
              <a:t>חָגוּר אֵפוֹד בָּד:</a:t>
            </a:r>
          </a:p>
          <a:p>
            <a:pPr algn="r" rtl="1"/>
            <a:r>
              <a:rPr lang="he-IL" sz="2000" b="1" dirty="0">
                <a:solidFill>
                  <a:schemeClr val="tx1"/>
                </a:solidFill>
                <a:latin typeface="Narkisim" panose="020E0502050101010101" pitchFamily="34" charset="-79"/>
                <a:cs typeface="Narkisim" panose="020E0502050101010101" pitchFamily="34" charset="-79"/>
              </a:rPr>
              <a:t>(טו) וְדָוִד </a:t>
            </a:r>
            <a:r>
              <a:rPr lang="he-IL" sz="2000" b="1" dirty="0" smtClean="0">
                <a:solidFill>
                  <a:schemeClr val="tx1"/>
                </a:solidFill>
                <a:latin typeface="Narkisim" panose="020E0502050101010101" pitchFamily="34" charset="-79"/>
                <a:cs typeface="Narkisim" panose="020E0502050101010101" pitchFamily="34" charset="-79"/>
              </a:rPr>
              <a:t>וְכָל </a:t>
            </a:r>
            <a:r>
              <a:rPr lang="he-IL" sz="2000" b="1" dirty="0">
                <a:solidFill>
                  <a:schemeClr val="tx1"/>
                </a:solidFill>
                <a:latin typeface="Narkisim" panose="020E0502050101010101" pitchFamily="34" charset="-79"/>
                <a:cs typeface="Narkisim" panose="020E0502050101010101" pitchFamily="34" charset="-79"/>
              </a:rPr>
              <a:t>בֵּית יִשְׂרָאֵל מַעֲלִים אֶת אֲרוֹן </a:t>
            </a:r>
            <a:r>
              <a:rPr lang="he-IL" sz="2000" b="1" dirty="0" err="1">
                <a:solidFill>
                  <a:schemeClr val="tx1"/>
                </a:solidFill>
                <a:latin typeface="Narkisim" panose="020E0502050101010101" pitchFamily="34" charset="-79"/>
                <a:cs typeface="Narkisim" panose="020E0502050101010101" pitchFamily="34" charset="-79"/>
              </a:rPr>
              <a:t>יְקֹוָק</a:t>
            </a:r>
            <a:r>
              <a:rPr lang="he-IL" sz="2000" b="1" dirty="0">
                <a:solidFill>
                  <a:schemeClr val="tx1"/>
                </a:solidFill>
                <a:latin typeface="Narkisim" panose="020E0502050101010101" pitchFamily="34" charset="-79"/>
                <a:cs typeface="Narkisim" panose="020E0502050101010101" pitchFamily="34" charset="-79"/>
              </a:rPr>
              <a:t> בִּתְרוּעָה וּבְקוֹל שׁוֹפָר:</a:t>
            </a:r>
          </a:p>
          <a:p>
            <a:pPr algn="r" rtl="1"/>
            <a:r>
              <a:rPr lang="he-IL" sz="2000" dirty="0">
                <a:latin typeface="Narkisim" panose="020E0502050101010101" pitchFamily="34" charset="-79"/>
                <a:cs typeface="Narkisim" panose="020E0502050101010101" pitchFamily="34" charset="-79"/>
              </a:rPr>
              <a:t>(</a:t>
            </a:r>
            <a:r>
              <a:rPr lang="he-IL" sz="2000" dirty="0" err="1">
                <a:latin typeface="Narkisim" panose="020E0502050101010101" pitchFamily="34" charset="-79"/>
                <a:cs typeface="Narkisim" panose="020E0502050101010101" pitchFamily="34" charset="-79"/>
              </a:rPr>
              <a:t>טז</a:t>
            </a:r>
            <a:r>
              <a:rPr lang="he-IL" sz="2000" dirty="0">
                <a:latin typeface="Narkisim" panose="020E0502050101010101" pitchFamily="34" charset="-79"/>
                <a:cs typeface="Narkisim" panose="020E0502050101010101" pitchFamily="34" charset="-79"/>
              </a:rPr>
              <a:t>) וְהָיָה אֲרוֹן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בָּא עִיר דָּוִד וּמִיכַל בַּת שָׁאוּל נִשְׁקְפָה בְּעַד הַחַלּוֹן </a:t>
            </a:r>
            <a:r>
              <a:rPr lang="he-IL" sz="2000" dirty="0" err="1">
                <a:latin typeface="Narkisim" panose="020E0502050101010101" pitchFamily="34" charset="-79"/>
                <a:cs typeface="Narkisim" panose="020E0502050101010101" pitchFamily="34" charset="-79"/>
              </a:rPr>
              <a:t>וַתֵּרֶא</a:t>
            </a:r>
            <a:r>
              <a:rPr lang="he-IL" sz="2000" dirty="0">
                <a:latin typeface="Narkisim" panose="020E0502050101010101" pitchFamily="34" charset="-79"/>
                <a:cs typeface="Narkisim" panose="020E0502050101010101" pitchFamily="34" charset="-79"/>
              </a:rPr>
              <a:t> אֶת הַמֶּלֶךְ דָּוִד מְפַזֵּז וּמְכַרְכֵּר לִפְנֵי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a:t>
            </a:r>
            <a:r>
              <a:rPr lang="he-IL" sz="2000" dirty="0" err="1">
                <a:latin typeface="Narkisim" panose="020E0502050101010101" pitchFamily="34" charset="-79"/>
                <a:cs typeface="Narkisim" panose="020E0502050101010101" pitchFamily="34" charset="-79"/>
              </a:rPr>
              <a:t>וַתִּבֶז</a:t>
            </a:r>
            <a:r>
              <a:rPr lang="he-IL" sz="2000" dirty="0">
                <a:latin typeface="Narkisim" panose="020E0502050101010101" pitchFamily="34" charset="-79"/>
                <a:cs typeface="Narkisim" panose="020E0502050101010101" pitchFamily="34" charset="-79"/>
              </a:rPr>
              <a:t> לוֹ בְּלִבָּהּ:</a:t>
            </a:r>
          </a:p>
          <a:p>
            <a:pPr algn="r" rtl="1"/>
            <a:r>
              <a:rPr lang="he-IL" sz="2000" dirty="0">
                <a:latin typeface="Narkisim" panose="020E0502050101010101" pitchFamily="34" charset="-79"/>
                <a:cs typeface="Narkisim" panose="020E0502050101010101" pitchFamily="34" charset="-79"/>
              </a:rPr>
              <a:t>(</a:t>
            </a:r>
            <a:r>
              <a:rPr lang="he-IL" sz="2000" dirty="0" err="1">
                <a:latin typeface="Narkisim" panose="020E0502050101010101" pitchFamily="34" charset="-79"/>
                <a:cs typeface="Narkisim" panose="020E0502050101010101" pitchFamily="34" charset="-79"/>
              </a:rPr>
              <a:t>יז</a:t>
            </a:r>
            <a:r>
              <a:rPr lang="he-IL" sz="2000" dirty="0">
                <a:latin typeface="Narkisim" panose="020E0502050101010101" pitchFamily="34" charset="-79"/>
                <a:cs typeface="Narkisim" panose="020E0502050101010101" pitchFamily="34" charset="-79"/>
              </a:rPr>
              <a:t>) וַיָּבִאוּ אֶת אֲרוֹן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וַיַּצִּגוּ אֹתוֹ בִּמְקוֹמוֹ בְּתוֹךְ הָאֹהֶל אֲשֶׁר נָטָה לוֹ דָּוִד וַיַּעַל דָּוִד עֹלוֹת לִפְנֵי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וּשְׁלָמִים:</a:t>
            </a:r>
          </a:p>
          <a:p>
            <a:pPr algn="r" rtl="1"/>
            <a:r>
              <a:rPr lang="he-IL" sz="2000" dirty="0">
                <a:latin typeface="Narkisim" panose="020E0502050101010101" pitchFamily="34" charset="-79"/>
                <a:cs typeface="Narkisim" panose="020E0502050101010101" pitchFamily="34" charset="-79"/>
              </a:rPr>
              <a:t>(</a:t>
            </a:r>
            <a:r>
              <a:rPr lang="he-IL" sz="2000" dirty="0" err="1">
                <a:latin typeface="Narkisim" panose="020E0502050101010101" pitchFamily="34" charset="-79"/>
                <a:cs typeface="Narkisim" panose="020E0502050101010101" pitchFamily="34" charset="-79"/>
              </a:rPr>
              <a:t>יח</a:t>
            </a:r>
            <a:r>
              <a:rPr lang="he-IL" sz="2000" dirty="0">
                <a:latin typeface="Narkisim" panose="020E0502050101010101" pitchFamily="34" charset="-79"/>
                <a:cs typeface="Narkisim" panose="020E0502050101010101" pitchFamily="34" charset="-79"/>
              </a:rPr>
              <a:t>) </a:t>
            </a:r>
            <a:r>
              <a:rPr lang="he-IL" sz="2000" dirty="0" err="1">
                <a:latin typeface="Narkisim" panose="020E0502050101010101" pitchFamily="34" charset="-79"/>
                <a:cs typeface="Narkisim" panose="020E0502050101010101" pitchFamily="34" charset="-79"/>
              </a:rPr>
              <a:t>וַיְכַל</a:t>
            </a:r>
            <a:r>
              <a:rPr lang="he-IL" sz="2000" dirty="0">
                <a:latin typeface="Narkisim" panose="020E0502050101010101" pitchFamily="34" charset="-79"/>
                <a:cs typeface="Narkisim" panose="020E0502050101010101" pitchFamily="34" charset="-79"/>
              </a:rPr>
              <a:t> דָּוִד מֵהַעֲלוֹת הָעוֹלָה וְהַשְּׁלָמִים וַיְבָרֶךְ אֶת הָעָם בְּשֵׁם </a:t>
            </a:r>
            <a:r>
              <a:rPr lang="he-IL" sz="2000" dirty="0" err="1">
                <a:latin typeface="Narkisim" panose="020E0502050101010101" pitchFamily="34" charset="-79"/>
                <a:cs typeface="Narkisim" panose="020E0502050101010101" pitchFamily="34" charset="-79"/>
              </a:rPr>
              <a:t>יְקֹוָק</a:t>
            </a:r>
            <a:r>
              <a:rPr lang="he-IL" sz="2000" dirty="0">
                <a:latin typeface="Narkisim" panose="020E0502050101010101" pitchFamily="34" charset="-79"/>
                <a:cs typeface="Narkisim" panose="020E0502050101010101" pitchFamily="34" charset="-79"/>
              </a:rPr>
              <a:t> צְבָאוֹת:</a:t>
            </a:r>
          </a:p>
          <a:p>
            <a:pPr algn="r" rtl="1"/>
            <a:r>
              <a:rPr lang="he-IL" sz="2000" dirty="0">
                <a:latin typeface="Narkisim" panose="020E0502050101010101" pitchFamily="34" charset="-79"/>
                <a:cs typeface="Narkisim" panose="020E0502050101010101" pitchFamily="34" charset="-79"/>
              </a:rPr>
              <a:t>(</a:t>
            </a:r>
            <a:r>
              <a:rPr lang="he-IL" sz="2000" dirty="0" err="1">
                <a:latin typeface="Narkisim" panose="020E0502050101010101" pitchFamily="34" charset="-79"/>
                <a:cs typeface="Narkisim" panose="020E0502050101010101" pitchFamily="34" charset="-79"/>
              </a:rPr>
              <a:t>יט</a:t>
            </a:r>
            <a:r>
              <a:rPr lang="he-IL" sz="2000" dirty="0">
                <a:latin typeface="Narkisim" panose="020E0502050101010101" pitchFamily="34" charset="-79"/>
                <a:cs typeface="Narkisim" panose="020E0502050101010101" pitchFamily="34" charset="-79"/>
              </a:rPr>
              <a:t>) וַיְחַלֵּק לְכָל הָעָם לְכָל הֲמוֹן יִשְׂרָאֵל </a:t>
            </a:r>
            <a:r>
              <a:rPr lang="he-IL" sz="2000" dirty="0" err="1">
                <a:latin typeface="Narkisim" panose="020E0502050101010101" pitchFamily="34" charset="-79"/>
                <a:cs typeface="Narkisim" panose="020E0502050101010101" pitchFamily="34" charset="-79"/>
              </a:rPr>
              <a:t>לְמֵאִיש</a:t>
            </a:r>
            <a:r>
              <a:rPr lang="he-IL" sz="2000" dirty="0">
                <a:latin typeface="Narkisim" panose="020E0502050101010101" pitchFamily="34" charset="-79"/>
                <a:cs typeface="Narkisim" panose="020E0502050101010101" pitchFamily="34" charset="-79"/>
              </a:rPr>
              <a:t>ׁ וְעַד </a:t>
            </a:r>
            <a:r>
              <a:rPr lang="he-IL" sz="2000" dirty="0" err="1">
                <a:latin typeface="Narkisim" panose="020E0502050101010101" pitchFamily="34" charset="-79"/>
                <a:cs typeface="Narkisim" panose="020E0502050101010101" pitchFamily="34" charset="-79"/>
              </a:rPr>
              <a:t>אִשָּׁה</a:t>
            </a:r>
            <a:r>
              <a:rPr lang="he-IL" sz="2000" dirty="0">
                <a:latin typeface="Narkisim" panose="020E0502050101010101" pitchFamily="34" charset="-79"/>
                <a:cs typeface="Narkisim" panose="020E0502050101010101" pitchFamily="34" charset="-79"/>
              </a:rPr>
              <a:t> לְאִישׁ חַלַּת לֶחֶם אַחַת וְאֶשְׁפָּר אֶחָד וַאֲשִׁישָׁה אֶחָת וַיֵּלֶךְ כָּל הָעָם אִישׁ לְבֵיתוֹ:</a:t>
            </a:r>
            <a:endParaRPr lang="he-IL" sz="2000" dirty="0"/>
          </a:p>
        </p:txBody>
      </p:sp>
    </p:spTree>
    <p:extLst>
      <p:ext uri="{BB962C8B-B14F-4D97-AF65-F5344CB8AC3E}">
        <p14:creationId xmlns:p14="http://schemas.microsoft.com/office/powerpoint/2010/main" val="32721421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מציין מיקום תוכן 8" descr="טבלה לדוגמה עם 3 עמודות, 4 שורות" title="טבלה"/>
          <p:cNvGraphicFramePr>
            <a:graphicFrameLocks noGrp="1"/>
          </p:cNvGraphicFramePr>
          <p:nvPr>
            <p:ph sz="half" idx="2"/>
            <p:extLst>
              <p:ext uri="{D42A27DB-BD31-4B8C-83A1-F6EECF244321}">
                <p14:modId xmlns:p14="http://schemas.microsoft.com/office/powerpoint/2010/main" val="548072450"/>
              </p:ext>
            </p:extLst>
          </p:nvPr>
        </p:nvGraphicFramePr>
        <p:xfrm>
          <a:off x="3963182" y="567983"/>
          <a:ext cx="7649409" cy="3608236"/>
        </p:xfrm>
        <a:graphic>
          <a:graphicData uri="http://schemas.openxmlformats.org/drawingml/2006/table">
            <a:tbl>
              <a:tblPr rtl="1" firstRow="1" bandRow="1">
                <a:tableStyleId>{B301B821-A1FF-4177-AEE7-76D212191A09}</a:tableStyleId>
              </a:tblPr>
              <a:tblGrid>
                <a:gridCol w="2549803"/>
                <a:gridCol w="2549803"/>
                <a:gridCol w="2549803"/>
              </a:tblGrid>
              <a:tr h="881186">
                <a:tc>
                  <a:txBody>
                    <a:bodyPr/>
                    <a:lstStyle/>
                    <a:p>
                      <a:pPr algn="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בפעם</a:t>
                      </a:r>
                      <a:r>
                        <a:rPr lang="he-IL" baseline="0" dirty="0" smtClean="0">
                          <a:latin typeface="Tahoma" panose="020B0604030504040204" pitchFamily="34" charset="0"/>
                          <a:ea typeface="Tahoma" panose="020B0604030504040204" pitchFamily="34" charset="0"/>
                          <a:cs typeface="Tahoma" panose="020B0604030504040204" pitchFamily="34" charset="0"/>
                        </a:rPr>
                        <a:t> ה</a:t>
                      </a:r>
                      <a:r>
                        <a:rPr lang="he-IL" dirty="0" smtClean="0">
                          <a:latin typeface="Tahoma" panose="020B0604030504040204" pitchFamily="34" charset="0"/>
                          <a:ea typeface="Tahoma" panose="020B0604030504040204" pitchFamily="34" charset="0"/>
                          <a:cs typeface="Tahoma" panose="020B0604030504040204" pitchFamily="34" charset="0"/>
                        </a:rPr>
                        <a:t>ראשונה</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sz="1800" b="1" kern="1200" dirty="0" smtClean="0">
                          <a:solidFill>
                            <a:schemeClr val="lt1"/>
                          </a:solidFill>
                          <a:latin typeface="Tahoma" panose="020B0604030504040204" pitchFamily="34" charset="0"/>
                          <a:ea typeface="Tahoma" panose="020B0604030504040204" pitchFamily="34" charset="0"/>
                          <a:cs typeface="Tahoma" panose="020B0604030504040204" pitchFamily="34" charset="0"/>
                        </a:rPr>
                        <a:t>בפעם </a:t>
                      </a:r>
                      <a:r>
                        <a:rPr lang="he-IL" sz="1800" b="1" kern="1200" dirty="0" err="1" smtClean="0">
                          <a:solidFill>
                            <a:schemeClr val="lt1"/>
                          </a:solidFill>
                          <a:latin typeface="Tahoma" panose="020B0604030504040204" pitchFamily="34" charset="0"/>
                          <a:ea typeface="Tahoma" panose="020B0604030504040204" pitchFamily="34" charset="0"/>
                          <a:cs typeface="Tahoma" panose="020B0604030504040204" pitchFamily="34" charset="0"/>
                        </a:rPr>
                        <a:t>השניה</a:t>
                      </a:r>
                      <a:endParaRPr lang="he-IL" sz="1800" b="1" kern="1200" dirty="0">
                        <a:solidFill>
                          <a:schemeClr val="lt1"/>
                        </a:solidFill>
                        <a:latin typeface="Tahoma" panose="020B0604030504040204" pitchFamily="34" charset="0"/>
                        <a:ea typeface="Tahoma" panose="020B0604030504040204" pitchFamily="34" charset="0"/>
                        <a:cs typeface="Tahoma" panose="020B0604030504040204" pitchFamily="34" charset="0"/>
                      </a:endParaRPr>
                    </a:p>
                  </a:txBody>
                  <a:tcPr anchor="ctr"/>
                </a:tc>
              </a:tr>
              <a:tr h="829972">
                <a:tc>
                  <a:txBody>
                    <a:bodyPr/>
                    <a:lstStyle/>
                    <a:p>
                      <a:pPr algn="r" rtl="1"/>
                      <a:r>
                        <a:rPr lang="he-IL" b="1" dirty="0" smtClean="0">
                          <a:latin typeface="Tahoma" panose="020B0604030504040204" pitchFamily="34" charset="0"/>
                          <a:ea typeface="Tahoma" panose="020B0604030504040204" pitchFamily="34" charset="0"/>
                          <a:cs typeface="Tahoma" panose="020B0604030504040204" pitchFamily="34" charset="0"/>
                        </a:rPr>
                        <a:t>אופן הנשיאה</a:t>
                      </a:r>
                      <a:endParaRPr lang="he-IL" b="1"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‎עגלה</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כתף</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r>
              <a:tr h="1897078">
                <a:tc>
                  <a:txBody>
                    <a:bodyPr/>
                    <a:lstStyle/>
                    <a:p>
                      <a:pPr algn="r" rtl="1"/>
                      <a:r>
                        <a:rPr lang="he-IL" b="1" dirty="0" smtClean="0">
                          <a:latin typeface="Tahoma" panose="020B0604030504040204" pitchFamily="34" charset="0"/>
                          <a:ea typeface="Tahoma" panose="020B0604030504040204" pitchFamily="34" charset="0"/>
                          <a:cs typeface="Tahoma" panose="020B0604030504040204" pitchFamily="34" charset="0"/>
                        </a:rPr>
                        <a:t>אוירה</a:t>
                      </a: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משחקים</a:t>
                      </a:r>
                      <a:r>
                        <a:rPr lang="he-IL" baseline="0" dirty="0" smtClean="0">
                          <a:latin typeface="Tahoma" panose="020B0604030504040204" pitchFamily="34" charset="0"/>
                          <a:ea typeface="Tahoma" panose="020B0604030504040204" pitchFamily="34" charset="0"/>
                          <a:cs typeface="Tahoma" panose="020B0604030504040204" pitchFamily="34" charset="0"/>
                        </a:rPr>
                        <a:t> לפני ה'...</a:t>
                      </a:r>
                    </a:p>
                    <a:p>
                      <a:pPr algn="ctr" rtl="1"/>
                      <a:endParaRPr lang="he-IL" baseline="0"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baseline="0"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rtl="1"/>
                      <a:r>
                        <a:rPr lang="he-IL" dirty="0" smtClean="0">
                          <a:latin typeface="Tahoma" panose="020B0604030504040204" pitchFamily="34" charset="0"/>
                          <a:ea typeface="Tahoma" panose="020B0604030504040204" pitchFamily="34" charset="0"/>
                          <a:cs typeface="Tahoma" panose="020B0604030504040204" pitchFamily="34" charset="0"/>
                        </a:rPr>
                        <a:t>ודוד ‎מכרכר בכל עוז...</a:t>
                      </a:r>
                    </a:p>
                    <a:p>
                      <a:pPr algn="ct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ctr" rtl="1"/>
                      <a:endParaRPr lang="he-IL" dirty="0" smtClean="0">
                        <a:latin typeface="Tahoma" panose="020B0604030504040204" pitchFamily="34" charset="0"/>
                        <a:ea typeface="Tahoma" panose="020B0604030504040204" pitchFamily="34" charset="0"/>
                        <a:cs typeface="Tahoma" panose="020B0604030504040204" pitchFamily="34" charset="0"/>
                      </a:endParaRPr>
                    </a:p>
                    <a:p>
                      <a:pPr algn="ctr" rtl="1"/>
                      <a:r>
                        <a:rPr lang="he-IL" dirty="0" smtClean="0">
                          <a:latin typeface="Tahoma" panose="020B0604030504040204" pitchFamily="34" charset="0"/>
                          <a:ea typeface="Tahoma" panose="020B0604030504040204" pitchFamily="34" charset="0"/>
                          <a:cs typeface="Tahoma" panose="020B0604030504040204" pitchFamily="34" charset="0"/>
                        </a:rPr>
                        <a:t>בתרועה וקול שופר</a:t>
                      </a:r>
                      <a:endParaRPr lang="he-IL" dirty="0">
                        <a:latin typeface="Tahoma" panose="020B0604030504040204" pitchFamily="34" charset="0"/>
                        <a:ea typeface="Tahoma" panose="020B0604030504040204" pitchFamily="34" charset="0"/>
                        <a:cs typeface="Tahoma" panose="020B0604030504040204" pitchFamily="34" charset="0"/>
                      </a:endParaRPr>
                    </a:p>
                  </a:txBody>
                  <a:tcPr anchor="ctr"/>
                </a:tc>
              </a:tr>
            </a:tbl>
          </a:graphicData>
        </a:graphic>
      </p:graphicFrame>
      <p:cxnSp>
        <p:nvCxnSpPr>
          <p:cNvPr id="11" name="מחבר חץ ישר 10"/>
          <p:cNvCxnSpPr/>
          <p:nvPr/>
        </p:nvCxnSpPr>
        <p:spPr>
          <a:xfrm flipH="1">
            <a:off x="3064084" y="3220255"/>
            <a:ext cx="1216970" cy="668869"/>
          </a:xfrm>
          <a:prstGeom prst="straightConnector1">
            <a:avLst/>
          </a:prstGeom>
          <a:ln w="158750">
            <a:tailEnd type="triangle"/>
          </a:ln>
        </p:spPr>
        <p:style>
          <a:lnRef idx="1">
            <a:schemeClr val="accent1"/>
          </a:lnRef>
          <a:fillRef idx="0">
            <a:schemeClr val="accent1"/>
          </a:fillRef>
          <a:effectRef idx="0">
            <a:schemeClr val="accent1"/>
          </a:effectRef>
          <a:fontRef idx="minor">
            <a:schemeClr val="tx1"/>
          </a:fontRef>
        </p:style>
      </p:cxnSp>
      <p:sp>
        <p:nvSpPr>
          <p:cNvPr id="12" name="מלבן מעוגל 11"/>
          <p:cNvSpPr/>
          <p:nvPr/>
        </p:nvSpPr>
        <p:spPr>
          <a:xfrm>
            <a:off x="727362" y="3889124"/>
            <a:ext cx="2094989" cy="19379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800" dirty="0" smtClean="0"/>
              <a:t>יראה ושמחה יחד</a:t>
            </a:r>
            <a:endParaRPr lang="he-IL" sz="2800" dirty="0"/>
          </a:p>
        </p:txBody>
      </p:sp>
      <p:sp>
        <p:nvSpPr>
          <p:cNvPr id="13" name="מלבן מעוגל 12"/>
          <p:cNvSpPr/>
          <p:nvPr/>
        </p:nvSpPr>
        <p:spPr>
          <a:xfrm>
            <a:off x="616944" y="1412266"/>
            <a:ext cx="2094989" cy="18079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800" dirty="0" smtClean="0"/>
              <a:t>נשיאה בכתף</a:t>
            </a:r>
            <a:endParaRPr lang="he-IL" sz="2800" dirty="0"/>
          </a:p>
        </p:txBody>
      </p:sp>
      <p:cxnSp>
        <p:nvCxnSpPr>
          <p:cNvPr id="15" name="מחבר חץ ישר 14"/>
          <p:cNvCxnSpPr/>
          <p:nvPr/>
        </p:nvCxnSpPr>
        <p:spPr>
          <a:xfrm flipH="1">
            <a:off x="3092264" y="1881232"/>
            <a:ext cx="1258369" cy="25774"/>
          </a:xfrm>
          <a:prstGeom prst="straightConnector1">
            <a:avLst/>
          </a:prstGeom>
          <a:ln w="158750">
            <a:tailEnd type="triangle"/>
          </a:ln>
        </p:spPr>
        <p:style>
          <a:lnRef idx="1">
            <a:schemeClr val="accent1"/>
          </a:lnRef>
          <a:fillRef idx="0">
            <a:schemeClr val="accent1"/>
          </a:fillRef>
          <a:effectRef idx="0">
            <a:schemeClr val="accent1"/>
          </a:effectRef>
          <a:fontRef idx="minor">
            <a:schemeClr val="tx1"/>
          </a:fontRef>
        </p:style>
      </p:cxnSp>
      <p:cxnSp>
        <p:nvCxnSpPr>
          <p:cNvPr id="18" name="מחבר חץ ישר 17"/>
          <p:cNvCxnSpPr/>
          <p:nvPr/>
        </p:nvCxnSpPr>
        <p:spPr>
          <a:xfrm>
            <a:off x="8672368" y="3085665"/>
            <a:ext cx="227124" cy="1880576"/>
          </a:xfrm>
          <a:prstGeom prst="straightConnector1">
            <a:avLst/>
          </a:prstGeom>
          <a:ln w="158750">
            <a:tailEnd type="triangle"/>
          </a:ln>
        </p:spPr>
        <p:style>
          <a:lnRef idx="1">
            <a:schemeClr val="accent1"/>
          </a:lnRef>
          <a:fillRef idx="0">
            <a:schemeClr val="accent1"/>
          </a:fillRef>
          <a:effectRef idx="0">
            <a:schemeClr val="accent1"/>
          </a:effectRef>
          <a:fontRef idx="minor">
            <a:schemeClr val="tx1"/>
          </a:fontRef>
        </p:style>
      </p:cxnSp>
      <p:cxnSp>
        <p:nvCxnSpPr>
          <p:cNvPr id="20" name="מחבר חץ ישר 19"/>
          <p:cNvCxnSpPr/>
          <p:nvPr/>
        </p:nvCxnSpPr>
        <p:spPr>
          <a:xfrm>
            <a:off x="8468058" y="1975187"/>
            <a:ext cx="1043050" cy="1583850"/>
          </a:xfrm>
          <a:prstGeom prst="straightConnector1">
            <a:avLst/>
          </a:prstGeom>
          <a:ln w="158750">
            <a:tailEnd type="triangle"/>
          </a:ln>
        </p:spPr>
        <p:style>
          <a:lnRef idx="1">
            <a:schemeClr val="accent1"/>
          </a:lnRef>
          <a:fillRef idx="0">
            <a:schemeClr val="accent1"/>
          </a:fillRef>
          <a:effectRef idx="0">
            <a:schemeClr val="accent1"/>
          </a:effectRef>
          <a:fontRef idx="minor">
            <a:schemeClr val="tx1"/>
          </a:fontRef>
        </p:style>
      </p:cxnSp>
      <p:sp>
        <p:nvSpPr>
          <p:cNvPr id="22" name="מלבן מעוגל 21"/>
          <p:cNvSpPr/>
          <p:nvPr/>
        </p:nvSpPr>
        <p:spPr>
          <a:xfrm>
            <a:off x="9208547" y="3775434"/>
            <a:ext cx="2094989" cy="18079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800" b="1" dirty="0" smtClean="0"/>
              <a:t>פרץ עוזה</a:t>
            </a:r>
            <a:endParaRPr lang="he-IL" sz="2800" dirty="0"/>
          </a:p>
        </p:txBody>
      </p:sp>
    </p:spTree>
    <p:custDataLst>
      <p:tags r:id="rId1"/>
    </p:custDataLst>
    <p:extLst>
      <p:ext uri="{BB962C8B-B14F-4D97-AF65-F5344CB8AC3E}">
        <p14:creationId xmlns:p14="http://schemas.microsoft.com/office/powerpoint/2010/main" val="14093234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12"/>
          <p:cNvSpPr txBox="1">
            <a:spLocks/>
          </p:cNvSpPr>
          <p:nvPr/>
        </p:nvSpPr>
        <p:spPr>
          <a:xfrm>
            <a:off x="1424618" y="0"/>
            <a:ext cx="9509760" cy="1088136"/>
          </a:xfrm>
          <a:prstGeom prst="rect">
            <a:avLst/>
          </a:prstGeom>
        </p:spPr>
        <p:txBody>
          <a:bodyPr vert="horz" lIns="91440" tIns="45720" rIns="91440" bIns="45720" rtlCol="1" anchor="b">
            <a:normAutofit/>
          </a:bodyPr>
          <a:lstStyle>
            <a:lvl1pPr marL="0" indent="0" algn="r" defTabSz="914400" rtl="1" eaLnBrk="1" latinLnBrk="0" hangingPunct="1">
              <a:lnSpc>
                <a:spcPct val="90000"/>
              </a:lnSpc>
              <a:spcBef>
                <a:spcPct val="0"/>
              </a:spcBef>
              <a:buFont typeface="Arial" pitchFamily="34" charset="0"/>
              <a:buNone/>
              <a:defRPr lang="he-IL"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a:lstStyle>
          <a:p>
            <a:r>
              <a:rPr lang="he-IL" dirty="0" smtClean="0"/>
              <a:t>מדוע הפעם </a:t>
            </a:r>
            <a:r>
              <a:rPr lang="he-IL" dirty="0" err="1" smtClean="0"/>
              <a:t>השניה</a:t>
            </a:r>
            <a:r>
              <a:rPr lang="he-IL" dirty="0" smtClean="0"/>
              <a:t> רצויה?</a:t>
            </a:r>
            <a:endParaRPr lang="he-IL" dirty="0"/>
          </a:p>
        </p:txBody>
      </p:sp>
      <p:sp>
        <p:nvSpPr>
          <p:cNvPr id="6" name="מלבן מעוגל 5"/>
          <p:cNvSpPr/>
          <p:nvPr/>
        </p:nvSpPr>
        <p:spPr>
          <a:xfrm>
            <a:off x="3468913" y="2061029"/>
            <a:ext cx="8403771" cy="31844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800" b="1" dirty="0" smtClean="0">
                <a:latin typeface="Narkisim" panose="020E0502050101010101" pitchFamily="34" charset="-79"/>
                <a:cs typeface="Narkisim" panose="020E0502050101010101" pitchFamily="34" charset="-79"/>
              </a:rPr>
              <a:t>במדבר ד:</a:t>
            </a:r>
          </a:p>
          <a:p>
            <a:pPr algn="ctr" rtl="1"/>
            <a:r>
              <a:rPr lang="he-IL" sz="2800" dirty="0" smtClean="0">
                <a:latin typeface="Narkisim" panose="020E0502050101010101" pitchFamily="34" charset="-79"/>
                <a:cs typeface="Narkisim" panose="020E0502050101010101" pitchFamily="34" charset="-79"/>
              </a:rPr>
              <a:t>וְאַחֲרֵי-כֵן </a:t>
            </a:r>
            <a:r>
              <a:rPr lang="he-IL" sz="2800" dirty="0">
                <a:latin typeface="Narkisim" panose="020E0502050101010101" pitchFamily="34" charset="-79"/>
                <a:cs typeface="Narkisim" panose="020E0502050101010101" pitchFamily="34" charset="-79"/>
              </a:rPr>
              <a:t>יָבֹאוּ בְנֵי-קְהָת לָשֵׂאת </a:t>
            </a:r>
            <a:r>
              <a:rPr lang="he-IL" sz="2800" b="1" dirty="0">
                <a:solidFill>
                  <a:schemeClr val="tx1"/>
                </a:solidFill>
                <a:latin typeface="Narkisim" panose="020E0502050101010101" pitchFamily="34" charset="-79"/>
                <a:cs typeface="Narkisim" panose="020E0502050101010101" pitchFamily="34" charset="-79"/>
              </a:rPr>
              <a:t>וְלֹא-יִגְּעוּ אֶל-הַקֹּדֶשׁ וָמֵתוּ </a:t>
            </a:r>
            <a:endParaRPr lang="he-IL" sz="2800" b="1" dirty="0" smtClean="0">
              <a:solidFill>
                <a:schemeClr val="tx1"/>
              </a:solidFill>
              <a:latin typeface="Narkisim" panose="020E0502050101010101" pitchFamily="34" charset="-79"/>
              <a:cs typeface="Narkisim" panose="020E0502050101010101" pitchFamily="34" charset="-79"/>
            </a:endParaRPr>
          </a:p>
          <a:p>
            <a:pPr algn="ctr" rtl="1"/>
            <a:endParaRPr lang="he-IL" sz="2800" b="1" dirty="0">
              <a:solidFill>
                <a:schemeClr val="tx1"/>
              </a:solidFill>
              <a:latin typeface="Narkisim" panose="020E0502050101010101" pitchFamily="34" charset="-79"/>
              <a:cs typeface="Narkisim" panose="020E0502050101010101" pitchFamily="34" charset="-79"/>
            </a:endParaRPr>
          </a:p>
          <a:p>
            <a:pPr algn="ctr" rtl="1"/>
            <a:r>
              <a:rPr lang="he-IL" sz="2800" b="1" dirty="0" smtClean="0">
                <a:latin typeface="Narkisim" panose="020E0502050101010101" pitchFamily="34" charset="-79"/>
                <a:cs typeface="Narkisim" panose="020E0502050101010101" pitchFamily="34" charset="-79"/>
              </a:rPr>
              <a:t>במדבר </a:t>
            </a:r>
            <a:r>
              <a:rPr lang="he-IL" sz="2800" b="1" dirty="0">
                <a:latin typeface="Narkisim" panose="020E0502050101010101" pitchFamily="34" charset="-79"/>
                <a:cs typeface="Narkisim" panose="020E0502050101010101" pitchFamily="34" charset="-79"/>
              </a:rPr>
              <a:t>ז:</a:t>
            </a:r>
          </a:p>
          <a:p>
            <a:pPr algn="ctr" rtl="1"/>
            <a:r>
              <a:rPr lang="he-IL" sz="2800" dirty="0">
                <a:latin typeface="Narkisim" panose="020E0502050101010101" pitchFamily="34" charset="-79"/>
                <a:cs typeface="Narkisim" panose="020E0502050101010101" pitchFamily="34" charset="-79"/>
              </a:rPr>
              <a:t>וְלִבְנֵי קְהָת לֹא נָתָן  כִּי-עֲבֹדַת הַקֹּדֶשׁ </a:t>
            </a:r>
            <a:r>
              <a:rPr lang="he-IL" sz="2800" dirty="0" err="1">
                <a:latin typeface="Narkisim" panose="020E0502050101010101" pitchFamily="34" charset="-79"/>
                <a:cs typeface="Narkisim" panose="020E0502050101010101" pitchFamily="34" charset="-79"/>
              </a:rPr>
              <a:t>עֲלֵהֶם</a:t>
            </a:r>
            <a:r>
              <a:rPr lang="he-IL" sz="2800" dirty="0">
                <a:latin typeface="Narkisim" panose="020E0502050101010101" pitchFamily="34" charset="-79"/>
                <a:cs typeface="Narkisim" panose="020E0502050101010101" pitchFamily="34" charset="-79"/>
              </a:rPr>
              <a:t> </a:t>
            </a:r>
            <a:r>
              <a:rPr lang="he-IL" sz="2800" b="1" dirty="0">
                <a:solidFill>
                  <a:schemeClr val="tx1"/>
                </a:solidFill>
                <a:latin typeface="Narkisim" panose="020E0502050101010101" pitchFamily="34" charset="-79"/>
                <a:cs typeface="Narkisim" panose="020E0502050101010101" pitchFamily="34" charset="-79"/>
              </a:rPr>
              <a:t>בַּכָּתֵף </a:t>
            </a:r>
            <a:r>
              <a:rPr lang="he-IL" sz="2800" b="1" dirty="0" err="1">
                <a:solidFill>
                  <a:schemeClr val="tx1"/>
                </a:solidFill>
                <a:latin typeface="Narkisim" panose="020E0502050101010101" pitchFamily="34" charset="-79"/>
                <a:cs typeface="Narkisim" panose="020E0502050101010101" pitchFamily="34" charset="-79"/>
              </a:rPr>
              <a:t>יִשָּׂאו</a:t>
            </a:r>
            <a:r>
              <a:rPr lang="he-IL" sz="2800" b="1" dirty="0">
                <a:solidFill>
                  <a:schemeClr val="tx1"/>
                </a:solidFill>
                <a:latin typeface="Narkisim" panose="020E0502050101010101" pitchFamily="34" charset="-79"/>
                <a:cs typeface="Narkisim" panose="020E0502050101010101" pitchFamily="34" charset="-79"/>
              </a:rPr>
              <a:t>ּ. </a:t>
            </a:r>
          </a:p>
        </p:txBody>
      </p:sp>
      <p:sp>
        <p:nvSpPr>
          <p:cNvPr id="9" name="הסבר קווי 2 8"/>
          <p:cNvSpPr/>
          <p:nvPr/>
        </p:nvSpPr>
        <p:spPr>
          <a:xfrm>
            <a:off x="354189" y="2074363"/>
            <a:ext cx="1988458" cy="991827"/>
          </a:xfrm>
          <a:prstGeom prst="borderCallout2">
            <a:avLst>
              <a:gd name="adj1" fmla="val 61188"/>
              <a:gd name="adj2" fmla="val 104076"/>
              <a:gd name="adj3" fmla="val 42164"/>
              <a:gd name="adj4" fmla="val 121289"/>
              <a:gd name="adj5" fmla="val 100792"/>
              <a:gd name="adj6" fmla="val 17596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dirty="0" smtClean="0"/>
              <a:t>עמדה של יראה</a:t>
            </a:r>
            <a:endParaRPr lang="he-IL" sz="2400" dirty="0"/>
          </a:p>
        </p:txBody>
      </p:sp>
      <p:sp>
        <p:nvSpPr>
          <p:cNvPr id="10" name="הסבר קווי 2 9"/>
          <p:cNvSpPr/>
          <p:nvPr/>
        </p:nvSpPr>
        <p:spPr>
          <a:xfrm>
            <a:off x="600932" y="4052417"/>
            <a:ext cx="1988458" cy="991827"/>
          </a:xfrm>
          <a:prstGeom prst="borderCallout2">
            <a:avLst>
              <a:gd name="adj1" fmla="val 28994"/>
              <a:gd name="adj2" fmla="val 109185"/>
              <a:gd name="adj3" fmla="val 14360"/>
              <a:gd name="adj4" fmla="val 127129"/>
              <a:gd name="adj5" fmla="val 51037"/>
              <a:gd name="adj6" fmla="val 17669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dirty="0" smtClean="0"/>
              <a:t>דיוק</a:t>
            </a:r>
            <a:endParaRPr lang="he-IL" sz="2400" dirty="0"/>
          </a:p>
        </p:txBody>
      </p:sp>
    </p:spTree>
    <p:extLst>
      <p:ext uri="{BB962C8B-B14F-4D97-AF65-F5344CB8AC3E}">
        <p14:creationId xmlns:p14="http://schemas.microsoft.com/office/powerpoint/2010/main" val="19069157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2868608" y="1808988"/>
            <a:ext cx="6469380" cy="2758948"/>
          </a:xfrm>
        </p:spPr>
        <p:txBody>
          <a:bodyPr>
            <a:normAutofit/>
          </a:bodyPr>
          <a:lstStyle/>
          <a:p>
            <a:pPr algn="ctr"/>
            <a:r>
              <a:rPr lang="he-IL" sz="2400" b="1" dirty="0"/>
              <a:t>יראה</a:t>
            </a:r>
            <a:r>
              <a:rPr lang="he-IL" sz="2400" dirty="0"/>
              <a:t> - עמדה נפשית המלווה את התודעה בטרם ניגשים </a:t>
            </a:r>
            <a:r>
              <a:rPr lang="he-IL" sz="2400" dirty="0" smtClean="0"/>
              <a:t>לקודש</a:t>
            </a:r>
          </a:p>
          <a:p>
            <a:pPr algn="ctr"/>
            <a:endParaRPr lang="he-IL" sz="2400" b="1" dirty="0" smtClean="0"/>
          </a:p>
          <a:p>
            <a:pPr algn="ctr"/>
            <a:r>
              <a:rPr lang="he-IL" sz="2400" b="1" dirty="0" smtClean="0"/>
              <a:t>דיוק </a:t>
            </a:r>
            <a:r>
              <a:rPr lang="he-IL" sz="2400" dirty="0" smtClean="0"/>
              <a:t>– נדרשת עבודה מדויקת בעבודת הקודש</a:t>
            </a:r>
          </a:p>
        </p:txBody>
      </p:sp>
      <p:sp>
        <p:nvSpPr>
          <p:cNvPr id="5" name="כותרת 12"/>
          <p:cNvSpPr txBox="1">
            <a:spLocks/>
          </p:cNvSpPr>
          <p:nvPr/>
        </p:nvSpPr>
        <p:spPr>
          <a:xfrm>
            <a:off x="1348418" y="0"/>
            <a:ext cx="9509760" cy="1088136"/>
          </a:xfrm>
          <a:prstGeom prst="rect">
            <a:avLst/>
          </a:prstGeom>
        </p:spPr>
        <p:txBody>
          <a:bodyPr vert="horz" lIns="91440" tIns="45720" rIns="91440" bIns="45720" rtlCol="1" anchor="b">
            <a:normAutofit/>
          </a:bodyPr>
          <a:lstStyle>
            <a:lvl1pPr marL="0" indent="0" algn="r" defTabSz="914400" rtl="1" eaLnBrk="1" latinLnBrk="0" hangingPunct="1">
              <a:lnSpc>
                <a:spcPct val="90000"/>
              </a:lnSpc>
              <a:spcBef>
                <a:spcPct val="0"/>
              </a:spcBef>
              <a:buFont typeface="Arial" pitchFamily="34" charset="0"/>
              <a:buNone/>
              <a:defRPr lang="he-IL"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a:lstStyle>
          <a:p>
            <a:pPr algn="ctr"/>
            <a:r>
              <a:rPr lang="he-IL" dirty="0" smtClean="0"/>
              <a:t>עיסוק בקודש</a:t>
            </a:r>
            <a:endParaRPr lang="he-IL" dirty="0"/>
          </a:p>
        </p:txBody>
      </p:sp>
      <p:sp>
        <p:nvSpPr>
          <p:cNvPr id="6" name="חץ למטה 5"/>
          <p:cNvSpPr/>
          <p:nvPr/>
        </p:nvSpPr>
        <p:spPr>
          <a:xfrm>
            <a:off x="5722298" y="4514088"/>
            <a:ext cx="762000" cy="1206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9002796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292100" y="1088136"/>
            <a:ext cx="11671300" cy="5477764"/>
          </a:xfrm>
          <a:solidFill>
            <a:schemeClr val="accent1">
              <a:alpha val="22000"/>
            </a:schemeClr>
          </a:solidFill>
        </p:spPr>
        <p:txBody>
          <a:bodyPr>
            <a:noAutofit/>
          </a:bodyPr>
          <a:lstStyle/>
          <a:p>
            <a:pPr marL="45720" indent="0" algn="ctr">
              <a:buNone/>
            </a:pPr>
            <a:endParaRPr lang="he-IL" sz="300" dirty="0" smtClean="0"/>
          </a:p>
          <a:p>
            <a:pPr marL="45720" indent="0" algn="ctr">
              <a:buNone/>
            </a:pPr>
            <a:r>
              <a:rPr lang="he-IL" sz="1800" dirty="0" smtClean="0"/>
              <a:t>בישראל מפעמת ההשתוקקות להיכנס אל המשכן – אל הקודש, להיכנס למקום השראת השכינה. השתוקקות זו הינה ביטוי ותוצאה של כיסופי הקדושה וקרבת האלוקים המפעמים בלב האומה, בעומק הנפש הישראלית...</a:t>
            </a:r>
          </a:p>
          <a:p>
            <a:pPr marL="45720" indent="0" algn="ctr">
              <a:buNone/>
            </a:pPr>
            <a:r>
              <a:rPr lang="he-IL" sz="1800" dirty="0" smtClean="0"/>
              <a:t>מעשה נדב ואביהוא אף הוא ביטוי לכיסופי קרבת האלוקים הטבועים בישראל. על אף הליקוי אשר באופן קירבתם, הלשון המתארת את תגובת השמים למעשה נדב ואביהוא מקבילה ללשון </a:t>
            </a:r>
            <a:r>
              <a:rPr lang="he-IL" sz="1800" dirty="0" err="1" smtClean="0"/>
              <a:t>הנשגבת</a:t>
            </a:r>
            <a:r>
              <a:rPr lang="he-IL" sz="1800" dirty="0" smtClean="0"/>
              <a:t> המתארת את היענות השמים והשראת השכינה לעיל בסמוך:</a:t>
            </a:r>
          </a:p>
          <a:p>
            <a:pPr marL="45720" indent="0" algn="ctr">
              <a:buNone/>
            </a:pPr>
            <a:r>
              <a:rPr lang="he-IL" sz="1600" i="1" dirty="0" smtClean="0"/>
              <a:t>"</a:t>
            </a:r>
            <a:r>
              <a:rPr lang="he-IL" sz="1600" b="1" i="1" dirty="0" smtClean="0"/>
              <a:t>ותצא אש מלפני ה' </a:t>
            </a:r>
            <a:r>
              <a:rPr lang="he-IL" sz="1600" i="1" dirty="0" smtClean="0"/>
              <a:t>ותאכל על המזבח את העולה ואת </a:t>
            </a:r>
            <a:r>
              <a:rPr lang="he-IL" sz="1600" i="1" dirty="0" err="1" smtClean="0"/>
              <a:t>החלבים</a:t>
            </a:r>
            <a:r>
              <a:rPr lang="he-IL" sz="1600" i="1" dirty="0" smtClean="0"/>
              <a:t>..."</a:t>
            </a:r>
          </a:p>
          <a:p>
            <a:pPr marL="45720" indent="0" algn="ctr">
              <a:buNone/>
            </a:pPr>
            <a:r>
              <a:rPr lang="he-IL" sz="1600" i="1" dirty="0" smtClean="0"/>
              <a:t>"</a:t>
            </a:r>
            <a:r>
              <a:rPr lang="he-IL" sz="1600" b="1" i="1" dirty="0" smtClean="0"/>
              <a:t>ותצא אש מלפני ה' </a:t>
            </a:r>
            <a:r>
              <a:rPr lang="he-IL" sz="1600" i="1" dirty="0" smtClean="0"/>
              <a:t>ותאכל אותם, וימותו לפני ה'"...</a:t>
            </a:r>
          </a:p>
          <a:p>
            <a:pPr marL="45720" indent="0" algn="ctr">
              <a:buNone/>
            </a:pPr>
            <a:r>
              <a:rPr lang="he-IL" sz="1800" dirty="0" smtClean="0"/>
              <a:t>סיבוכים בתהליך השראת השכינה הם ביטוי למעמדו של השראת השכינה כמאורע על אנושי, </a:t>
            </a:r>
            <a:r>
              <a:rPr lang="he-IL" sz="1800" dirty="0" err="1" smtClean="0"/>
              <a:t>שמיימי</a:t>
            </a:r>
            <a:r>
              <a:rPr lang="he-IL" sz="1800" dirty="0" smtClean="0"/>
              <a:t>, עליון... </a:t>
            </a:r>
          </a:p>
          <a:p>
            <a:pPr marL="45720" indent="0" algn="ctr">
              <a:buNone/>
            </a:pPr>
            <a:r>
              <a:rPr lang="he-IL" sz="1800" dirty="0" smtClean="0"/>
              <a:t>בענייני השראת השכינה הגורם העושה – חייב להיות אלוקי, כל פרט ופרט וכל מעשה ומעשה חייבים להיות 'כאשר צווה ה' את משה'. בלא הציווי, זהו מעשה אנושי גרידא, חסר תוקף אלוקי.</a:t>
            </a:r>
          </a:p>
          <a:p>
            <a:pPr marL="45720" indent="0" algn="ctr">
              <a:buNone/>
            </a:pPr>
            <a:r>
              <a:rPr lang="he-IL" sz="1800" dirty="0" smtClean="0"/>
              <a:t>תהליך השראת השכינה הוא מעשה בניין של מהות </a:t>
            </a:r>
            <a:r>
              <a:rPr lang="he-IL" sz="1800" dirty="0" err="1" smtClean="0"/>
              <a:t>שמיימית</a:t>
            </a:r>
            <a:r>
              <a:rPr lang="he-IL" sz="1800" dirty="0" smtClean="0"/>
              <a:t> עליונה, הקמתה עלי אדמות. מעשה הקמה זה... זוקק הוא תוקף אלוקי מלא על פי </a:t>
            </a:r>
            <a:r>
              <a:rPr lang="he-IL" sz="1800" b="1" dirty="0" smtClean="0"/>
              <a:t>ציווי מפורט </a:t>
            </a:r>
            <a:r>
              <a:rPr lang="he-IL" sz="1800" dirty="0" smtClean="0"/>
              <a:t>ורמה מיוחדת מאד של </a:t>
            </a:r>
            <a:r>
              <a:rPr lang="he-IL" sz="1800" b="1" dirty="0" smtClean="0"/>
              <a:t>חרדת קודש....</a:t>
            </a:r>
          </a:p>
          <a:p>
            <a:pPr marL="45720" indent="0" algn="ctr">
              <a:buNone/>
            </a:pPr>
            <a:r>
              <a:rPr lang="he-IL" sz="1600" dirty="0" smtClean="0"/>
              <a:t>(מתוך 'נחל קדומים', הרב יצחק בן שחר)</a:t>
            </a:r>
            <a:endParaRPr lang="he-IL" sz="1800" dirty="0" smtClean="0"/>
          </a:p>
        </p:txBody>
      </p:sp>
      <p:sp>
        <p:nvSpPr>
          <p:cNvPr id="5" name="כותרת 12"/>
          <p:cNvSpPr txBox="1">
            <a:spLocks/>
          </p:cNvSpPr>
          <p:nvPr/>
        </p:nvSpPr>
        <p:spPr>
          <a:xfrm>
            <a:off x="1348418" y="0"/>
            <a:ext cx="9509760" cy="1088136"/>
          </a:xfrm>
          <a:prstGeom prst="rect">
            <a:avLst/>
          </a:prstGeom>
        </p:spPr>
        <p:txBody>
          <a:bodyPr vert="horz" lIns="91440" tIns="45720" rIns="91440" bIns="45720" rtlCol="1" anchor="b">
            <a:normAutofit/>
          </a:bodyPr>
          <a:lstStyle>
            <a:lvl1pPr marL="0" indent="0" algn="r" defTabSz="914400" rtl="1" eaLnBrk="1" latinLnBrk="0" hangingPunct="1">
              <a:lnSpc>
                <a:spcPct val="90000"/>
              </a:lnSpc>
              <a:spcBef>
                <a:spcPct val="0"/>
              </a:spcBef>
              <a:buFont typeface="Arial" pitchFamily="34" charset="0"/>
              <a:buNone/>
              <a:defRPr lang="he-IL" sz="3400" kern="1200">
                <a:solidFill>
                  <a:schemeClr val="tx1">
                    <a:lumMod val="75000"/>
                  </a:schemeClr>
                </a:solidFill>
                <a:latin typeface="Tahoma" panose="020B0604030504040204" pitchFamily="34" charset="0"/>
                <a:ea typeface="Tahoma" panose="020B0604030504040204" pitchFamily="34" charset="0"/>
                <a:cs typeface="Tahoma" panose="020B0604030504040204" pitchFamily="34" charset="0"/>
              </a:defRPr>
            </a:lvl1pPr>
          </a:lstStyle>
          <a:p>
            <a:pPr algn="ctr"/>
            <a:r>
              <a:rPr lang="he-IL" dirty="0" smtClean="0"/>
              <a:t>עיסוק בקודש</a:t>
            </a:r>
            <a:endParaRPr lang="he-IL" dirty="0"/>
          </a:p>
        </p:txBody>
      </p:sp>
      <p:pic>
        <p:nvPicPr>
          <p:cNvPr id="2" name="תמונה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0283" y="130629"/>
            <a:ext cx="1556269" cy="122396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327697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8.3|13.7|1.5"/>
</p:tagLst>
</file>

<file path=ppt/tags/tag2.xml><?xml version="1.0" encoding="utf-8"?>
<p:tagLst xmlns:a="http://schemas.openxmlformats.org/drawingml/2006/main" xmlns:r="http://schemas.openxmlformats.org/officeDocument/2006/relationships" xmlns:p="http://schemas.openxmlformats.org/presentationml/2006/main">
  <p:tag name="TIMING" val="|2.7|17.5|46.8"/>
</p:tagLst>
</file>

<file path=ppt/theme/theme1.xml><?xml version="1.0" encoding="utf-8"?>
<a:theme xmlns:a="http://schemas.openxmlformats.org/drawingml/2006/main" name="Sheer Green 16x9">
  <a:themeElements>
    <a:clrScheme name="Sheer Green">
      <a:dk1>
        <a:srgbClr val="624D38"/>
      </a:dk1>
      <a:lt1>
        <a:srgbClr val="FFFFFF"/>
      </a:lt1>
      <a:dk2>
        <a:srgbClr val="404040"/>
      </a:dk2>
      <a:lt2>
        <a:srgbClr val="F2F2E2"/>
      </a:lt2>
      <a:accent1>
        <a:srgbClr val="72C23C"/>
      </a:accent1>
      <a:accent2>
        <a:srgbClr val="F4CC20"/>
      </a:accent2>
      <a:accent3>
        <a:srgbClr val="53B6BB"/>
      </a:accent3>
      <a:accent4>
        <a:srgbClr val="BA7CC0"/>
      </a:accent4>
      <a:accent5>
        <a:srgbClr val="ED635A"/>
      </a:accent5>
      <a:accent6>
        <a:srgbClr val="EE9B40"/>
      </a:accent6>
      <a:hlink>
        <a:srgbClr val="53B6BB"/>
      </a:hlink>
      <a:folHlink>
        <a:srgbClr val="B68DC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Sheer Green">
      <a:dk1>
        <a:srgbClr val="404040"/>
      </a:dk1>
      <a:lt1>
        <a:sysClr val="window" lastClr="FFFFFF"/>
      </a:lt1>
      <a:dk2>
        <a:srgbClr val="624D38"/>
      </a:dk2>
      <a:lt2>
        <a:srgbClr val="F2F2E2"/>
      </a:lt2>
      <a:accent1>
        <a:srgbClr val="72C23C"/>
      </a:accent1>
      <a:accent2>
        <a:srgbClr val="F4CC20"/>
      </a:accent2>
      <a:accent3>
        <a:srgbClr val="53B6BB"/>
      </a:accent3>
      <a:accent4>
        <a:srgbClr val="BA7CC0"/>
      </a:accent4>
      <a:accent5>
        <a:srgbClr val="ED635A"/>
      </a:accent5>
      <a:accent6>
        <a:srgbClr val="EE9B40"/>
      </a:accent6>
      <a:hlink>
        <a:srgbClr val="53B6BB"/>
      </a:hlink>
      <a:folHlink>
        <a:srgbClr val="B68DC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Sheer Green">
      <a:dk1>
        <a:srgbClr val="404040"/>
      </a:dk1>
      <a:lt1>
        <a:sysClr val="window" lastClr="FFFFFF"/>
      </a:lt1>
      <a:dk2>
        <a:srgbClr val="624D38"/>
      </a:dk2>
      <a:lt2>
        <a:srgbClr val="F2F2E2"/>
      </a:lt2>
      <a:accent1>
        <a:srgbClr val="72C23C"/>
      </a:accent1>
      <a:accent2>
        <a:srgbClr val="F4CC20"/>
      </a:accent2>
      <a:accent3>
        <a:srgbClr val="53B6BB"/>
      </a:accent3>
      <a:accent4>
        <a:srgbClr val="BA7CC0"/>
      </a:accent4>
      <a:accent5>
        <a:srgbClr val="ED635A"/>
      </a:accent5>
      <a:accent6>
        <a:srgbClr val="EE9B40"/>
      </a:accent6>
      <a:hlink>
        <a:srgbClr val="53B6BB"/>
      </a:hlink>
      <a:folHlink>
        <a:srgbClr val="B68DC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04C4809-32CE-4D76-8837-BF87A221E8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מצגת בעיצוב גבול ירוק ושקוף (מסך רחב)</Template>
  <TotalTime>0</TotalTime>
  <Words>1227</Words>
  <Application>Microsoft Office PowerPoint</Application>
  <PresentationFormat>מסך רחב</PresentationFormat>
  <Paragraphs>137</Paragraphs>
  <Slides>15</Slides>
  <Notes>0</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15</vt:i4>
      </vt:variant>
    </vt:vector>
  </HeadingPairs>
  <TitlesOfParts>
    <vt:vector size="21" baseType="lpstr">
      <vt:lpstr>Arial</vt:lpstr>
      <vt:lpstr>Century Gothic</vt:lpstr>
      <vt:lpstr>Gisha</vt:lpstr>
      <vt:lpstr>Narkisim</vt:lpstr>
      <vt:lpstr>Tahoma</vt:lpstr>
      <vt:lpstr>Sheer Green 16x9</vt:lpstr>
      <vt:lpstr>יראה, ברכה, שמחה. היחס אל הקדש בתנ"ך</vt:lpstr>
      <vt:lpstr>הקדמה</vt:lpstr>
      <vt:lpstr>העלאת הארון בפעם הראשונה</vt:lpstr>
      <vt:lpstr>העלאת הארון בפעם השניה</vt:lpstr>
      <vt:lpstr>העלאת ארון ה' - הבדלים</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הניצחון על פלישתים כביטוי נוסף לברכת ה': בדברי הימים א', יד מופיעות מלחמות פלישתים מיד לאחר תיאור העלאת הארון בפעם הראשונה. נשים לב למילה "פרץ" הכתובה בהקשר שלילי בהעלאת הארון בפעם הראשונה ולהקשר החיובי בה היא מופיעה במלחמה שהתרחשה לאחר מכן.</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2016-11-22T00:13:42Z</dcterms:created>
  <dcterms:modified xsi:type="dcterms:W3CDTF">2017-01-02T13:03:52Z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TC029208979991</vt:lpwstr>
  </property>
</Properties>
</file>